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4" r:id="rId1"/>
    <p:sldMasterId id="2147483692" r:id="rId2"/>
    <p:sldMasterId id="2147483786" r:id="rId3"/>
    <p:sldMasterId id="2147483804" r:id="rId4"/>
  </p:sldMasterIdLst>
  <p:notesMasterIdLst>
    <p:notesMasterId r:id="rId21"/>
  </p:notesMasterIdLst>
  <p:sldIdLst>
    <p:sldId id="2575" r:id="rId5"/>
    <p:sldId id="2620" r:id="rId6"/>
    <p:sldId id="2632" r:id="rId7"/>
    <p:sldId id="2633" r:id="rId8"/>
    <p:sldId id="261" r:id="rId9"/>
    <p:sldId id="2621" r:id="rId10"/>
    <p:sldId id="2631" r:id="rId11"/>
    <p:sldId id="2603" r:id="rId12"/>
    <p:sldId id="2602" r:id="rId13"/>
    <p:sldId id="2614" r:id="rId14"/>
    <p:sldId id="266" r:id="rId15"/>
    <p:sldId id="2600" r:id="rId16"/>
    <p:sldId id="2609" r:id="rId17"/>
    <p:sldId id="2610" r:id="rId18"/>
    <p:sldId id="2586" r:id="rId19"/>
    <p:sldId id="2618" r:id="rId2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A009"/>
    <a:srgbClr val="F7DF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19" autoAdjust="0"/>
    <p:restoredTop sz="94660"/>
  </p:normalViewPr>
  <p:slideViewPr>
    <p:cSldViewPr snapToGrid="0">
      <p:cViewPr>
        <p:scale>
          <a:sx n="82" d="100"/>
          <a:sy n="82" d="100"/>
        </p:scale>
        <p:origin x="3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11DC61A5-7471-4357-9544-F3923A1FEB73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28CDA90-509E-4747-82BD-9B55D3F34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8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58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38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5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1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2" name="Shape 3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Need new pic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2" name="Shape 3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Need new pic</a:t>
            </a:r>
          </a:p>
        </p:txBody>
      </p:sp>
    </p:spTree>
    <p:extLst>
      <p:ext uri="{BB962C8B-B14F-4D97-AF65-F5344CB8AC3E}">
        <p14:creationId xmlns:p14="http://schemas.microsoft.com/office/powerpoint/2010/main" val="1684108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5" name="Shape 3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Need new pic</a:t>
            </a:r>
          </a:p>
        </p:txBody>
      </p:sp>
    </p:spTree>
    <p:extLst>
      <p:ext uri="{BB962C8B-B14F-4D97-AF65-F5344CB8AC3E}">
        <p14:creationId xmlns:p14="http://schemas.microsoft.com/office/powerpoint/2010/main" val="2974647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icons to tops</a:t>
            </a:r>
          </a:p>
        </p:txBody>
      </p:sp>
    </p:spTree>
    <p:extLst>
      <p:ext uri="{BB962C8B-B14F-4D97-AF65-F5344CB8AC3E}">
        <p14:creationId xmlns:p14="http://schemas.microsoft.com/office/powerpoint/2010/main" val="3530100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62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FEB39-4461-4FDB-96C0-397B84BFC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6663C5-D564-46B5-AF75-39D13655D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603DE-AA11-4EEF-B103-50F6DDDAC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86B45-47E0-4787-8F71-9727B5973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3C8B-E386-4222-AD0E-B9A911DD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29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AD00B-68DF-417F-8F09-C6FEB0FB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C7AC3-A47C-4CAE-9A31-396AA990F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30F2A-9973-4F0D-A540-0C1CA8C3E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0463A-CC4F-4B69-A112-30CD47EF2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FAFFA-1E34-4034-BA73-ACE954831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85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7E35E5-BC0B-4976-8195-FE370E369E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33B23-1C6A-49D5-8447-3005054C8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A5A79-3D74-4FCA-ACFA-770F001F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7FF79-2338-4E85-B4AC-7F9B1F7C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4DFF2-C05C-4B62-9C04-E0973011E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21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" y="1021079"/>
            <a:ext cx="3892378" cy="4815842"/>
          </a:xfrm>
          <a:custGeom>
            <a:avLst/>
            <a:gdLst>
              <a:gd name="connsiteX0" fmla="*/ 0 w 4804229"/>
              <a:gd name="connsiteY0" fmla="*/ 0 h 5638800"/>
              <a:gd name="connsiteX1" fmla="*/ 4804229 w 4804229"/>
              <a:gd name="connsiteY1" fmla="*/ 0 h 5638800"/>
              <a:gd name="connsiteX2" fmla="*/ 4804229 w 4804229"/>
              <a:gd name="connsiteY2" fmla="*/ 5638800 h 5638800"/>
              <a:gd name="connsiteX3" fmla="*/ 0 w 4804229"/>
              <a:gd name="connsiteY3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4229" h="5638800">
                <a:moveTo>
                  <a:pt x="0" y="0"/>
                </a:moveTo>
                <a:lnTo>
                  <a:pt x="4804229" y="0"/>
                </a:lnTo>
                <a:lnTo>
                  <a:pt x="4804229" y="5638800"/>
                </a:lnTo>
                <a:lnTo>
                  <a:pt x="0" y="56388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12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543550" y="0"/>
            <a:ext cx="6648450" cy="4629150"/>
          </a:xfrm>
          <a:custGeom>
            <a:avLst/>
            <a:gdLst>
              <a:gd name="connsiteX0" fmla="*/ 0 w 6648450"/>
              <a:gd name="connsiteY0" fmla="*/ 0 h 4629150"/>
              <a:gd name="connsiteX1" fmla="*/ 6648450 w 6648450"/>
              <a:gd name="connsiteY1" fmla="*/ 0 h 4629150"/>
              <a:gd name="connsiteX2" fmla="*/ 6648450 w 6648450"/>
              <a:gd name="connsiteY2" fmla="*/ 4629150 h 4629150"/>
              <a:gd name="connsiteX3" fmla="*/ 0 w 6648450"/>
              <a:gd name="connsiteY3" fmla="*/ 462915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8450" h="4629150">
                <a:moveTo>
                  <a:pt x="0" y="0"/>
                </a:moveTo>
                <a:lnTo>
                  <a:pt x="6648450" y="0"/>
                </a:lnTo>
                <a:lnTo>
                  <a:pt x="6648450" y="4629150"/>
                </a:lnTo>
                <a:lnTo>
                  <a:pt x="0" y="46291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99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3_Custom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>
            <a:spLocks noGrp="1"/>
          </p:cNvSpPr>
          <p:nvPr>
            <p:ph type="pic" idx="2"/>
          </p:nvPr>
        </p:nvSpPr>
        <p:spPr>
          <a:xfrm>
            <a:off x="1" y="1021079"/>
            <a:ext cx="3892378" cy="48158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8872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889000" y="-6350"/>
            <a:ext cx="10414000" cy="1146350"/>
          </a:xfrm>
          <a:prstGeom prst="rect">
            <a:avLst/>
          </a:prstGeom>
        </p:spPr>
        <p:txBody>
          <a:bodyPr anchor="b"/>
          <a:lstStyle>
            <a:lvl1pPr>
              <a:defRPr sz="5000">
                <a:solidFill>
                  <a:srgbClr val="4998A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idx="1"/>
          </p:nvPr>
        </p:nvSpPr>
        <p:spPr>
          <a:xfrm>
            <a:off x="526429" y="1492250"/>
            <a:ext cx="11066018" cy="3736176"/>
          </a:xfrm>
          <a:prstGeom prst="rect">
            <a:avLst/>
          </a:prstGeom>
        </p:spPr>
        <p:txBody>
          <a:bodyPr anchor="t"/>
          <a:lstStyle>
            <a:lvl1pPr marL="114300" indent="-114300">
              <a:spcBef>
                <a:spcPts val="0"/>
              </a:spcBef>
              <a:buSzPct val="100000"/>
              <a:defRPr sz="2000">
                <a:solidFill>
                  <a:srgbClr val="53585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  <a:lvl2pPr marL="114300" indent="0">
              <a:spcBef>
                <a:spcPts val="0"/>
              </a:spcBef>
              <a:buSzPct val="100000"/>
              <a:defRPr sz="2000">
                <a:solidFill>
                  <a:srgbClr val="53585F"/>
                </a:solidFill>
                <a:latin typeface="Lato Bold"/>
                <a:ea typeface="Lato Bold"/>
                <a:cs typeface="Lato Bold"/>
                <a:sym typeface="Lato Bold"/>
              </a:defRPr>
            </a:lvl2pPr>
            <a:lvl3pPr marL="228600" indent="0">
              <a:spcBef>
                <a:spcPts val="0"/>
              </a:spcBef>
              <a:buSzPct val="100000"/>
              <a:defRPr sz="2000">
                <a:solidFill>
                  <a:srgbClr val="53585F"/>
                </a:solidFill>
                <a:latin typeface="Lato Bold"/>
                <a:ea typeface="Lato Bold"/>
                <a:cs typeface="Lato Bold"/>
                <a:sym typeface="Lato Bold"/>
              </a:defRPr>
            </a:lvl3pPr>
            <a:lvl4pPr marL="342900" indent="0">
              <a:spcBef>
                <a:spcPts val="0"/>
              </a:spcBef>
              <a:buSzPct val="100000"/>
              <a:defRPr sz="2000">
                <a:solidFill>
                  <a:srgbClr val="53585F"/>
                </a:solidFill>
                <a:latin typeface="Lato Bold"/>
                <a:ea typeface="Lato Bold"/>
                <a:cs typeface="Lato Bold"/>
                <a:sym typeface="Lato Bold"/>
              </a:defRPr>
            </a:lvl4pPr>
            <a:lvl5pPr marL="457200" indent="0">
              <a:spcBef>
                <a:spcPts val="0"/>
              </a:spcBef>
              <a:buSzPct val="100000"/>
              <a:defRPr sz="2000">
                <a:solidFill>
                  <a:srgbClr val="53585F"/>
                </a:solidFill>
                <a:latin typeface="Lato Bold"/>
                <a:ea typeface="Lato Bold"/>
                <a:cs typeface="Lato Bold"/>
                <a:sym typeface="Lato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780242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A2842125-4B7F-FD4B-AD9D-22FFEA209B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89000" y="-6350"/>
            <a:ext cx="10414000" cy="1146349"/>
          </a:xfrm>
          <a:prstGeom prst="rect">
            <a:avLst/>
          </a:prstGeom>
        </p:spPr>
        <p:txBody>
          <a:bodyPr anchor="b"/>
          <a:lstStyle>
            <a:lvl1pPr>
              <a:defRPr sz="5000" b="1">
                <a:solidFill>
                  <a:srgbClr val="4998A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xfrm>
            <a:off x="526430" y="1492250"/>
            <a:ext cx="11066017" cy="3736176"/>
          </a:xfrm>
          <a:prstGeom prst="rect">
            <a:avLst/>
          </a:prstGeom>
        </p:spPr>
        <p:txBody>
          <a:bodyPr anchor="t"/>
          <a:lstStyle>
            <a:lvl1pPr marL="114300" indent="-114300">
              <a:spcBef>
                <a:spcPts val="0"/>
              </a:spcBef>
              <a:buSzPct val="100000"/>
              <a:defRPr sz="2000" b="1">
                <a:solidFill>
                  <a:srgbClr val="5358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defRPr>
            </a:lvl1pPr>
            <a:lvl2pPr marL="114300" indent="0">
              <a:spcBef>
                <a:spcPts val="0"/>
              </a:spcBef>
              <a:buSzPct val="100000"/>
              <a:defRPr sz="2000" b="1">
                <a:solidFill>
                  <a:srgbClr val="5358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defRPr>
            </a:lvl2pPr>
            <a:lvl3pPr marL="228600" indent="0">
              <a:spcBef>
                <a:spcPts val="0"/>
              </a:spcBef>
              <a:buSzPct val="100000"/>
              <a:defRPr sz="2000" b="1">
                <a:solidFill>
                  <a:srgbClr val="5358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defRPr>
            </a:lvl3pPr>
            <a:lvl4pPr marL="342900" indent="0">
              <a:spcBef>
                <a:spcPts val="0"/>
              </a:spcBef>
              <a:buSzPct val="100000"/>
              <a:defRPr sz="2000" b="1">
                <a:solidFill>
                  <a:srgbClr val="5358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defRPr>
            </a:lvl4pPr>
            <a:lvl5pPr marL="457200" indent="0">
              <a:spcBef>
                <a:spcPts val="0"/>
              </a:spcBef>
              <a:buSzPct val="100000"/>
              <a:defRPr sz="2000" b="1">
                <a:solidFill>
                  <a:srgbClr val="5358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844166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46229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>
            <a:spLocks noGrp="1"/>
          </p:cNvSpPr>
          <p:nvPr>
            <p:ph type="pic" idx="21"/>
          </p:nvPr>
        </p:nvSpPr>
        <p:spPr>
          <a:xfrm>
            <a:off x="3975100" y="552450"/>
            <a:ext cx="8629651" cy="5753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825500" y="552450"/>
            <a:ext cx="5111750" cy="280670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0" y="3422650"/>
            <a:ext cx="5111750" cy="2882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300" algn="ctr">
              <a:spcBef>
                <a:spcPts val="0"/>
              </a:spcBef>
              <a:buSzTx/>
              <a:buNone/>
              <a:defRPr sz="2200"/>
            </a:lvl2pPr>
            <a:lvl3pPr marL="0" indent="228600" algn="ctr">
              <a:spcBef>
                <a:spcPts val="0"/>
              </a:spcBef>
              <a:buSzTx/>
              <a:buNone/>
              <a:defRPr sz="2200"/>
            </a:lvl3pPr>
            <a:lvl4pPr marL="0" indent="342900" algn="ctr">
              <a:spcBef>
                <a:spcPts val="0"/>
              </a:spcBef>
              <a:buSzTx/>
              <a:buNone/>
              <a:defRPr sz="2200"/>
            </a:lvl4pPr>
            <a:lvl5pPr marL="0" indent="45720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462962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2734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655A-ED2D-47DE-9046-BB4FE6F7B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1B94C-57F9-4B08-8D7F-EFCFD6307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5FC7A-E45A-43A9-8953-A6FAABF75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C0FD2-D6F1-4502-9AF7-EEA87E277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14143-5ADB-4A6A-AD6C-BC3E51DE4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02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20124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619250"/>
            <a:ext cx="5003800" cy="460375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2250"/>
            </a:lvl1pPr>
            <a:lvl2pPr marL="558800" indent="-279400">
              <a:spcBef>
                <a:spcPts val="2250"/>
              </a:spcBef>
              <a:defRPr sz="2250"/>
            </a:lvl2pPr>
            <a:lvl3pPr marL="838200" indent="-279400">
              <a:spcBef>
                <a:spcPts val="2250"/>
              </a:spcBef>
              <a:defRPr sz="2250"/>
            </a:lvl3pPr>
            <a:lvl4pPr marL="1117600" indent="-279400">
              <a:spcBef>
                <a:spcPts val="2250"/>
              </a:spcBef>
              <a:defRPr sz="2250"/>
            </a:lvl4pPr>
            <a:lvl5pPr marL="1397000" indent="-279400">
              <a:spcBef>
                <a:spcPts val="2250"/>
              </a:spcBef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60458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736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781180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>
            <a:spLocks noGrp="1"/>
          </p:cNvSpPr>
          <p:nvPr>
            <p:ph type="pic" sz="quarter" idx="21"/>
          </p:nvPr>
        </p:nvSpPr>
        <p:spPr>
          <a:xfrm>
            <a:off x="7840670" y="3517900"/>
            <a:ext cx="4198339" cy="28003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22"/>
          </p:nvPr>
        </p:nvSpPr>
        <p:spPr>
          <a:xfrm>
            <a:off x="7645400" y="565150"/>
            <a:ext cx="4165600" cy="2777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"/>
          <p:cNvSpPr>
            <a:spLocks noGrp="1"/>
          </p:cNvSpPr>
          <p:nvPr>
            <p:ph type="pic" idx="23"/>
          </p:nvPr>
        </p:nvSpPr>
        <p:spPr>
          <a:xfrm>
            <a:off x="-1524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471713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9498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5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2993499"/>
            <a:ext cx="9810750" cy="5027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375195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8132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895454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97709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49" y="5919524"/>
            <a:ext cx="10985502" cy="31849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0"/>
              </a:spcBef>
              <a:buSzTx/>
              <a:buNone/>
              <a:defRPr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9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 algn="l" defTabSz="1219169">
              <a:lnSpc>
                <a:spcPct val="80000"/>
              </a:lnSpc>
              <a:defRPr sz="5800" b="1" spc="-11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98433"/>
            <a:ext cx="10985500" cy="9525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75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None/>
              <a:defRPr sz="275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None/>
              <a:defRPr sz="275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None/>
              <a:defRPr sz="275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None/>
              <a:defRPr sz="275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3874" y="6486708"/>
            <a:ext cx="243656" cy="241092"/>
          </a:xfrm>
          <a:prstGeom prst="rect">
            <a:avLst/>
          </a:prstGeom>
        </p:spPr>
        <p:txBody>
          <a:bodyPr anchor="b"/>
          <a:lstStyle>
            <a:lvl1pPr defTabSz="292100"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035979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528874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FEB39-4461-4FDB-96C0-397B84BFC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6663C5-D564-46B5-AF75-39D13655D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603DE-AA11-4EEF-B103-50F6DDDAC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86B45-47E0-4787-8F71-9727B5973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3C8B-E386-4222-AD0E-B9A911DD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58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7DAC1-1FF4-40AD-A4E4-73B4C7211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39AA3-AB29-447D-9CE9-FEC44048E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83728-0DAB-4FAE-86FA-3E2AFD4F5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CBA36-6D86-434D-90A9-F9D36F08B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F734A-4905-44BC-859D-2FC00A32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93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655A-ED2D-47DE-9046-BB4FE6F7B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1B94C-57F9-4B08-8D7F-EFCFD6307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5FC7A-E45A-43A9-8953-A6FAABF75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C0FD2-D6F1-4502-9AF7-EEA87E277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14143-5ADB-4A6A-AD6C-BC3E51DE4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59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7DAC1-1FF4-40AD-A4E4-73B4C7211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39AA3-AB29-447D-9CE9-FEC44048E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83728-0DAB-4FAE-86FA-3E2AFD4F5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CBA36-6D86-434D-90A9-F9D36F08B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F734A-4905-44BC-859D-2FC00A32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996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CC5D-B946-4BBC-9077-B5A509D5A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87654-6A3C-446A-AC4A-F581FF805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EE85D-A258-4963-83E0-CB013692A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EFF5F-875A-48A5-8158-C05BA99D8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FC7C28-63D5-4B64-AD76-B9E3AB797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D0246A-22B2-4889-96A8-094DC9256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67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CEE8F-B82F-4AF4-BB42-452A04BD4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EBCDB-8F81-4CD6-9375-3BF41A979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19AFC-6519-4A23-9AF1-A216133D6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4B0E4A-A42C-42F4-8221-270E14FD8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CB5F54-6AA8-4F1E-9CDE-856E1B1D65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AA1F35-5B11-42E2-A638-1DA6D8EAC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0DA3D9-D685-4B02-AE72-BC5DFA8F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6FCB7F-A1CF-4EB1-9619-471CFF2D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83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8643-B325-4977-A18A-F701CB148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E97751-F392-4E8A-99FA-7EBA15C8F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B86BA9-BFFB-4EAD-B419-7B59ACA29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5593D-557E-42FF-836D-9CC5E2D5F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63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BE311A-DAA8-405B-94D8-AC6906CD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2C7F5D-CFBF-4BE3-9AF6-00F61FE93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0B52B-931C-4C89-B078-1EEEAA01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06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AF2AC-3C9A-4519-88F4-DB5E28675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2070C-D3B1-449E-BAD4-E8E3C5EF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64C98-72BA-461E-BAB9-78B1A059D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74999-DD77-48B8-8FC0-31A834BA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77E4A-5541-4B3F-B054-264D284B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02127-0C88-4B20-A425-5CB45EE29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33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93FF5-7DC7-4AD4-8998-D1D51D496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CF54CA-0A7A-4606-9656-E02CCBDA12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D5E21F-FE6A-464F-A699-380F3DB9C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8CBAF2-4139-4D71-AFE5-16C9D688D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CE972-9F2F-4638-9EAC-143BF3358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9B16C-212C-44CF-B737-DD6E79F42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28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AD00B-68DF-417F-8F09-C6FEB0FB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C7AC3-A47C-4CAE-9A31-396AA990F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30F2A-9973-4F0D-A540-0C1CA8C3E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0463A-CC4F-4B69-A112-30CD47EF2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FAFFA-1E34-4034-BA73-ACE954831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408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7E35E5-BC0B-4976-8195-FE370E369E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33B23-1C6A-49D5-8447-3005054C8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A5A79-3D74-4FCA-ACFA-770F001F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7FF79-2338-4E85-B4AC-7F9B1F7C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4DFF2-C05C-4B62-9C04-E0973011E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1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CC5D-B946-4BBC-9077-B5A509D5A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87654-6A3C-446A-AC4A-F581FF805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EE85D-A258-4963-83E0-CB013692A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EFF5F-875A-48A5-8158-C05BA99D8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FC7C28-63D5-4B64-AD76-B9E3AB797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D0246A-22B2-4889-96A8-094DC9256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670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" y="1021079"/>
            <a:ext cx="3892378" cy="4815842"/>
          </a:xfrm>
          <a:custGeom>
            <a:avLst/>
            <a:gdLst>
              <a:gd name="connsiteX0" fmla="*/ 0 w 4804229"/>
              <a:gd name="connsiteY0" fmla="*/ 0 h 5638800"/>
              <a:gd name="connsiteX1" fmla="*/ 4804229 w 4804229"/>
              <a:gd name="connsiteY1" fmla="*/ 0 h 5638800"/>
              <a:gd name="connsiteX2" fmla="*/ 4804229 w 4804229"/>
              <a:gd name="connsiteY2" fmla="*/ 5638800 h 5638800"/>
              <a:gd name="connsiteX3" fmla="*/ 0 w 4804229"/>
              <a:gd name="connsiteY3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4229" h="5638800">
                <a:moveTo>
                  <a:pt x="0" y="0"/>
                </a:moveTo>
                <a:lnTo>
                  <a:pt x="4804229" y="0"/>
                </a:lnTo>
                <a:lnTo>
                  <a:pt x="4804229" y="5638800"/>
                </a:lnTo>
                <a:lnTo>
                  <a:pt x="0" y="56388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69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435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543550" y="0"/>
            <a:ext cx="6648450" cy="4629150"/>
          </a:xfrm>
          <a:custGeom>
            <a:avLst/>
            <a:gdLst>
              <a:gd name="connsiteX0" fmla="*/ 0 w 6648450"/>
              <a:gd name="connsiteY0" fmla="*/ 0 h 4629150"/>
              <a:gd name="connsiteX1" fmla="*/ 6648450 w 6648450"/>
              <a:gd name="connsiteY1" fmla="*/ 0 h 4629150"/>
              <a:gd name="connsiteX2" fmla="*/ 6648450 w 6648450"/>
              <a:gd name="connsiteY2" fmla="*/ 4629150 h 4629150"/>
              <a:gd name="connsiteX3" fmla="*/ 0 w 6648450"/>
              <a:gd name="connsiteY3" fmla="*/ 462915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8450" h="4629150">
                <a:moveTo>
                  <a:pt x="0" y="0"/>
                </a:moveTo>
                <a:lnTo>
                  <a:pt x="6648450" y="0"/>
                </a:lnTo>
                <a:lnTo>
                  <a:pt x="6648450" y="4629150"/>
                </a:lnTo>
                <a:lnTo>
                  <a:pt x="0" y="46291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993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3_Custom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>
            <a:spLocks noGrp="1"/>
          </p:cNvSpPr>
          <p:nvPr>
            <p:ph type="pic" idx="2"/>
          </p:nvPr>
        </p:nvSpPr>
        <p:spPr>
          <a:xfrm>
            <a:off x="1" y="1021079"/>
            <a:ext cx="3892378" cy="48158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55113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889000" y="-6350"/>
            <a:ext cx="10414000" cy="1146350"/>
          </a:xfrm>
          <a:prstGeom prst="rect">
            <a:avLst/>
          </a:prstGeom>
        </p:spPr>
        <p:txBody>
          <a:bodyPr anchor="b"/>
          <a:lstStyle>
            <a:lvl1pPr>
              <a:defRPr sz="5000">
                <a:solidFill>
                  <a:srgbClr val="4998A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idx="1"/>
          </p:nvPr>
        </p:nvSpPr>
        <p:spPr>
          <a:xfrm>
            <a:off x="526429" y="1492250"/>
            <a:ext cx="11066018" cy="3736176"/>
          </a:xfrm>
          <a:prstGeom prst="rect">
            <a:avLst/>
          </a:prstGeom>
        </p:spPr>
        <p:txBody>
          <a:bodyPr anchor="t"/>
          <a:lstStyle>
            <a:lvl1pPr marL="114300" indent="-114300">
              <a:spcBef>
                <a:spcPts val="0"/>
              </a:spcBef>
              <a:buSzPct val="100000"/>
              <a:defRPr sz="2000">
                <a:solidFill>
                  <a:srgbClr val="53585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  <a:lvl2pPr marL="114300" indent="0">
              <a:spcBef>
                <a:spcPts val="0"/>
              </a:spcBef>
              <a:buSzPct val="100000"/>
              <a:defRPr sz="2000">
                <a:solidFill>
                  <a:srgbClr val="53585F"/>
                </a:solidFill>
                <a:latin typeface="Lato Bold"/>
                <a:ea typeface="Lato Bold"/>
                <a:cs typeface="Lato Bold"/>
                <a:sym typeface="Lato Bold"/>
              </a:defRPr>
            </a:lvl2pPr>
            <a:lvl3pPr marL="228600" indent="0">
              <a:spcBef>
                <a:spcPts val="0"/>
              </a:spcBef>
              <a:buSzPct val="100000"/>
              <a:defRPr sz="2000">
                <a:solidFill>
                  <a:srgbClr val="53585F"/>
                </a:solidFill>
                <a:latin typeface="Lato Bold"/>
                <a:ea typeface="Lato Bold"/>
                <a:cs typeface="Lato Bold"/>
                <a:sym typeface="Lato Bold"/>
              </a:defRPr>
            </a:lvl3pPr>
            <a:lvl4pPr marL="342900" indent="0">
              <a:spcBef>
                <a:spcPts val="0"/>
              </a:spcBef>
              <a:buSzPct val="100000"/>
              <a:defRPr sz="2000">
                <a:solidFill>
                  <a:srgbClr val="53585F"/>
                </a:solidFill>
                <a:latin typeface="Lato Bold"/>
                <a:ea typeface="Lato Bold"/>
                <a:cs typeface="Lato Bold"/>
                <a:sym typeface="Lato Bold"/>
              </a:defRPr>
            </a:lvl4pPr>
            <a:lvl5pPr marL="457200" indent="0">
              <a:spcBef>
                <a:spcPts val="0"/>
              </a:spcBef>
              <a:buSzPct val="100000"/>
              <a:defRPr sz="2000">
                <a:solidFill>
                  <a:srgbClr val="53585F"/>
                </a:solidFill>
                <a:latin typeface="Lato Bold"/>
                <a:ea typeface="Lato Bold"/>
                <a:cs typeface="Lato Bold"/>
                <a:sym typeface="Lato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479708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889000" y="-6350"/>
            <a:ext cx="10414000" cy="1146350"/>
          </a:xfrm>
          <a:prstGeom prst="rect">
            <a:avLst/>
          </a:prstGeom>
        </p:spPr>
        <p:txBody>
          <a:bodyPr anchor="b"/>
          <a:lstStyle>
            <a:lvl1pPr>
              <a:defRPr sz="5000">
                <a:solidFill>
                  <a:srgbClr val="4998A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idx="1"/>
          </p:nvPr>
        </p:nvSpPr>
        <p:spPr>
          <a:xfrm>
            <a:off x="526429" y="1492250"/>
            <a:ext cx="11066018" cy="3736176"/>
          </a:xfrm>
          <a:prstGeom prst="rect">
            <a:avLst/>
          </a:prstGeom>
        </p:spPr>
        <p:txBody>
          <a:bodyPr anchor="t"/>
          <a:lstStyle>
            <a:lvl1pPr marL="114300" indent="-114300">
              <a:spcBef>
                <a:spcPts val="0"/>
              </a:spcBef>
              <a:buSzPct val="100000"/>
              <a:defRPr sz="2000">
                <a:solidFill>
                  <a:srgbClr val="53585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  <a:lvl2pPr marL="114300" indent="0">
              <a:spcBef>
                <a:spcPts val="0"/>
              </a:spcBef>
              <a:buSzPct val="100000"/>
              <a:defRPr sz="2000">
                <a:solidFill>
                  <a:srgbClr val="53585F"/>
                </a:solidFill>
                <a:latin typeface="Lato Bold"/>
                <a:ea typeface="Lato Bold"/>
                <a:cs typeface="Lato Bold"/>
                <a:sym typeface="Lato Bold"/>
              </a:defRPr>
            </a:lvl2pPr>
            <a:lvl3pPr marL="228600" indent="0">
              <a:spcBef>
                <a:spcPts val="0"/>
              </a:spcBef>
              <a:buSzPct val="100000"/>
              <a:defRPr sz="2000">
                <a:solidFill>
                  <a:srgbClr val="53585F"/>
                </a:solidFill>
                <a:latin typeface="Lato Bold"/>
                <a:ea typeface="Lato Bold"/>
                <a:cs typeface="Lato Bold"/>
                <a:sym typeface="Lato Bold"/>
              </a:defRPr>
            </a:lvl3pPr>
            <a:lvl4pPr marL="342900" indent="0">
              <a:spcBef>
                <a:spcPts val="0"/>
              </a:spcBef>
              <a:buSzPct val="100000"/>
              <a:defRPr sz="2000">
                <a:solidFill>
                  <a:srgbClr val="53585F"/>
                </a:solidFill>
                <a:latin typeface="Lato Bold"/>
                <a:ea typeface="Lato Bold"/>
                <a:cs typeface="Lato Bold"/>
                <a:sym typeface="Lato Bold"/>
              </a:defRPr>
            </a:lvl4pPr>
            <a:lvl5pPr marL="457200" indent="0">
              <a:spcBef>
                <a:spcPts val="0"/>
              </a:spcBef>
              <a:buSzPct val="100000"/>
              <a:defRPr sz="2000">
                <a:solidFill>
                  <a:srgbClr val="53585F"/>
                </a:solidFill>
                <a:latin typeface="Lato Bold"/>
                <a:ea typeface="Lato Bold"/>
                <a:cs typeface="Lato Bold"/>
                <a:sym typeface="Lato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58798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21"/>
          </p:nvPr>
        </p:nvSpPr>
        <p:spPr>
          <a:xfrm>
            <a:off x="1562100" y="-19050"/>
            <a:ext cx="9067800" cy="60483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317500" y="472440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594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0" algn="ctr">
              <a:spcBef>
                <a:spcPts val="0"/>
              </a:spcBef>
              <a:buSzTx/>
              <a:buNone/>
              <a:defRPr sz="2200"/>
            </a:lvl2pPr>
            <a:lvl3pPr marL="0" indent="0" algn="ctr">
              <a:spcBef>
                <a:spcPts val="0"/>
              </a:spcBef>
              <a:buSzTx/>
              <a:buNone/>
              <a:defRPr sz="2200"/>
            </a:lvl3pPr>
            <a:lvl4pPr marL="0" indent="0" algn="ctr">
              <a:spcBef>
                <a:spcPts val="0"/>
              </a:spcBef>
              <a:buSzTx/>
              <a:buNone/>
              <a:defRPr sz="2200"/>
            </a:lvl4pPr>
            <a:lvl5pPr marL="0" indent="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623799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768028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>
            <a:spLocks noGrp="1"/>
          </p:cNvSpPr>
          <p:nvPr>
            <p:ph type="pic" idx="21"/>
          </p:nvPr>
        </p:nvSpPr>
        <p:spPr>
          <a:xfrm>
            <a:off x="3975100" y="552450"/>
            <a:ext cx="8629651" cy="5753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825500" y="552450"/>
            <a:ext cx="5111750" cy="280670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0" y="3422650"/>
            <a:ext cx="5111750" cy="2882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0" algn="ctr">
              <a:spcBef>
                <a:spcPts val="0"/>
              </a:spcBef>
              <a:buSzTx/>
              <a:buNone/>
              <a:defRPr sz="2200"/>
            </a:lvl2pPr>
            <a:lvl3pPr marL="0" indent="0" algn="ctr">
              <a:spcBef>
                <a:spcPts val="0"/>
              </a:spcBef>
              <a:buSzTx/>
              <a:buNone/>
              <a:defRPr sz="2200"/>
            </a:lvl3pPr>
            <a:lvl4pPr marL="0" indent="0" algn="ctr">
              <a:spcBef>
                <a:spcPts val="0"/>
              </a:spcBef>
              <a:buSzTx/>
              <a:buNone/>
              <a:defRPr sz="2200"/>
            </a:lvl4pPr>
            <a:lvl5pPr marL="0" indent="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364485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71755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CEE8F-B82F-4AF4-BB42-452A04BD4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EBCDB-8F81-4CD6-9375-3BF41A979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19AFC-6519-4A23-9AF1-A216133D6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4B0E4A-A42C-42F4-8221-270E14FD8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CB5F54-6AA8-4F1E-9CDE-856E1B1D65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AA1F35-5B11-42E2-A638-1DA6D8EAC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0DA3D9-D685-4B02-AE72-BC5DFA8F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6FCB7F-A1CF-4EB1-9619-471CFF2D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287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0909339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619250"/>
            <a:ext cx="5003800" cy="460375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2250"/>
            </a:lvl1pPr>
            <a:lvl2pPr marL="558800" indent="-279400">
              <a:spcBef>
                <a:spcPts val="2250"/>
              </a:spcBef>
              <a:defRPr sz="2250"/>
            </a:lvl2pPr>
            <a:lvl3pPr marL="838200" indent="-279400">
              <a:spcBef>
                <a:spcPts val="2250"/>
              </a:spcBef>
              <a:defRPr sz="2250"/>
            </a:lvl3pPr>
            <a:lvl4pPr marL="1117600" indent="-279400">
              <a:spcBef>
                <a:spcPts val="2250"/>
              </a:spcBef>
              <a:defRPr sz="2250"/>
            </a:lvl4pPr>
            <a:lvl5pPr marL="1397000" indent="-279400">
              <a:spcBef>
                <a:spcPts val="2250"/>
              </a:spcBef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2351647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736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064744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>
            <a:spLocks noGrp="1"/>
          </p:cNvSpPr>
          <p:nvPr>
            <p:ph type="pic" sz="quarter" idx="21"/>
          </p:nvPr>
        </p:nvSpPr>
        <p:spPr>
          <a:xfrm>
            <a:off x="7840670" y="3517900"/>
            <a:ext cx="4198340" cy="28003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22"/>
          </p:nvPr>
        </p:nvSpPr>
        <p:spPr>
          <a:xfrm>
            <a:off x="7645400" y="565150"/>
            <a:ext cx="4165600" cy="2777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"/>
          <p:cNvSpPr>
            <a:spLocks noGrp="1"/>
          </p:cNvSpPr>
          <p:nvPr>
            <p:ph type="pic" idx="23"/>
          </p:nvPr>
        </p:nvSpPr>
        <p:spPr>
          <a:xfrm>
            <a:off x="-1524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7504650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342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900">
                <a:latin typeface="+mj-lt"/>
                <a:ea typeface="+mj-ea"/>
                <a:cs typeface="+mj-cs"/>
                <a:sym typeface="Helvetica"/>
              </a:defRPr>
            </a:lvl1pPr>
            <a:lvl2pPr marL="549519" indent="-232019" algn="ctr">
              <a:spcBef>
                <a:spcPts val="0"/>
              </a:spcBef>
              <a:defRPr sz="1900">
                <a:latin typeface="+mj-lt"/>
                <a:ea typeface="+mj-ea"/>
                <a:cs typeface="+mj-cs"/>
                <a:sym typeface="Helvetica"/>
              </a:defRPr>
            </a:lvl2pPr>
            <a:lvl3pPr marL="867019" indent="-232019" algn="ctr">
              <a:spcBef>
                <a:spcPts val="0"/>
              </a:spcBef>
              <a:defRPr sz="1900">
                <a:latin typeface="+mj-lt"/>
                <a:ea typeface="+mj-ea"/>
                <a:cs typeface="+mj-cs"/>
                <a:sym typeface="Helvetica"/>
              </a:defRPr>
            </a:lvl3pPr>
            <a:lvl4pPr marL="1184519" indent="-232019" algn="ctr">
              <a:spcBef>
                <a:spcPts val="0"/>
              </a:spcBef>
              <a:defRPr sz="1900">
                <a:latin typeface="+mj-lt"/>
                <a:ea typeface="+mj-ea"/>
                <a:cs typeface="+mj-cs"/>
                <a:sym typeface="Helvetica"/>
              </a:defRPr>
            </a:lvl4pPr>
            <a:lvl5pPr marL="1502019" indent="-232019" algn="ctr">
              <a:spcBef>
                <a:spcPts val="0"/>
              </a:spcBef>
              <a:defRPr sz="19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2600"/>
            <a:ext cx="9810750" cy="444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/>
            </a:lvl1pPr>
          </a:lstStyle>
          <a:p>
            <a:pPr marL="0" indent="0" algn="ctr">
              <a:spcBef>
                <a:spcPts val="0"/>
              </a:spcBef>
              <a:buSzTx/>
              <a:buNone/>
            </a:pPr>
            <a:endParaRPr/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830810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8132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9426643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43584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49" y="5919524"/>
            <a:ext cx="10985503" cy="318490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spcBef>
                <a:spcPts val="0"/>
              </a:spcBef>
              <a:buSzTx/>
              <a:buNone/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537308" indent="-219808">
              <a:spcBef>
                <a:spcPts val="0"/>
              </a:spcBef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marL="854808" indent="-219808">
              <a:spcBef>
                <a:spcPts val="0"/>
              </a:spcBef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marL="1172308" indent="-219808">
              <a:spcBef>
                <a:spcPts val="0"/>
              </a:spcBef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marL="1489808" indent="-219808">
              <a:spcBef>
                <a:spcPts val="0"/>
              </a:spcBef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3" cy="2324101"/>
          </a:xfrm>
          <a:prstGeom prst="rect">
            <a:avLst/>
          </a:prstGeom>
        </p:spPr>
        <p:txBody>
          <a:bodyPr anchor="b"/>
          <a:lstStyle>
            <a:lvl1pPr algn="l" defTabSz="1219169">
              <a:lnSpc>
                <a:spcPct val="80000"/>
              </a:lnSpc>
              <a:defRPr sz="5800" b="1" spc="-11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3598433"/>
            <a:ext cx="10985500" cy="9525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75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3874" y="6486708"/>
            <a:ext cx="243656" cy="241092"/>
          </a:xfrm>
          <a:prstGeom prst="rect">
            <a:avLst/>
          </a:prstGeom>
        </p:spPr>
        <p:txBody>
          <a:bodyPr anchor="b"/>
          <a:lstStyle>
            <a:lvl1pPr defTabSz="292100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765808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8598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338650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8643-B325-4977-A18A-F701CB148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E97751-F392-4E8A-99FA-7EBA15C8F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B86BA9-BFFB-4EAD-B419-7B59ACA29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5593D-557E-42FF-836D-9CC5E2D5F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805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889000" y="-6350"/>
            <a:ext cx="10414000" cy="1146350"/>
          </a:xfrm>
          <a:prstGeom prst="rect">
            <a:avLst/>
          </a:prstGeom>
        </p:spPr>
        <p:txBody>
          <a:bodyPr anchor="b"/>
          <a:lstStyle>
            <a:lvl1pPr>
              <a:defRPr sz="5000" b="1">
                <a:solidFill>
                  <a:srgbClr val="4998A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idx="1"/>
          </p:nvPr>
        </p:nvSpPr>
        <p:spPr>
          <a:xfrm>
            <a:off x="526429" y="1492250"/>
            <a:ext cx="11066018" cy="3736176"/>
          </a:xfrm>
          <a:prstGeom prst="rect">
            <a:avLst/>
          </a:prstGeom>
        </p:spPr>
        <p:txBody>
          <a:bodyPr anchor="t"/>
          <a:lstStyle>
            <a:lvl1pPr marL="114300" indent="-114300">
              <a:spcBef>
                <a:spcPts val="0"/>
              </a:spcBef>
              <a:buSzPct val="100000"/>
              <a:defRPr sz="2000" b="1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0">
              <a:spcBef>
                <a:spcPts val="0"/>
              </a:spcBef>
              <a:buSzPct val="100000"/>
              <a:defRPr sz="2000" b="1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8600" indent="0">
              <a:spcBef>
                <a:spcPts val="0"/>
              </a:spcBef>
              <a:buSzPct val="100000"/>
              <a:defRPr sz="2000" b="1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42900" indent="0">
              <a:spcBef>
                <a:spcPts val="0"/>
              </a:spcBef>
              <a:buSzPct val="100000"/>
              <a:defRPr sz="2000" b="1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" indent="0">
              <a:spcBef>
                <a:spcPts val="0"/>
              </a:spcBef>
              <a:buSzPct val="100000"/>
              <a:defRPr sz="2000" b="1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48577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Image"/>
          <p:cNvSpPr>
            <a:spLocks noGrp="1"/>
          </p:cNvSpPr>
          <p:nvPr>
            <p:ph type="pic" idx="21"/>
          </p:nvPr>
        </p:nvSpPr>
        <p:spPr>
          <a:xfrm>
            <a:off x="1562100" y="-19050"/>
            <a:ext cx="9067800" cy="60483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>
            <a:off x="317500" y="4724400"/>
            <a:ext cx="11557000" cy="10033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594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>
              <a:spcBef>
                <a:spcPts val="0"/>
              </a:spcBef>
              <a:buSz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>
              <a:spcBef>
                <a:spcPts val="0"/>
              </a:spcBef>
              <a:buSz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>
              <a:spcBef>
                <a:spcPts val="0"/>
              </a:spcBef>
              <a:buSz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>
              <a:spcBef>
                <a:spcPts val="0"/>
              </a:spcBef>
              <a:buSz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427811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504652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Image"/>
          <p:cNvSpPr>
            <a:spLocks noGrp="1"/>
          </p:cNvSpPr>
          <p:nvPr>
            <p:ph type="pic" idx="21"/>
          </p:nvPr>
        </p:nvSpPr>
        <p:spPr>
          <a:xfrm>
            <a:off x="3975100" y="552450"/>
            <a:ext cx="8629651" cy="5753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4" name="Title Text"/>
          <p:cNvSpPr txBox="1">
            <a:spLocks noGrp="1"/>
          </p:cNvSpPr>
          <p:nvPr>
            <p:ph type="title"/>
          </p:nvPr>
        </p:nvSpPr>
        <p:spPr>
          <a:xfrm>
            <a:off x="825500" y="552450"/>
            <a:ext cx="5111750" cy="2806700"/>
          </a:xfrm>
          <a:prstGeom prst="rect">
            <a:avLst/>
          </a:prstGeom>
        </p:spPr>
        <p:txBody>
          <a:bodyPr anchor="b"/>
          <a:lstStyle>
            <a:lvl1pPr>
              <a:defRPr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0" y="3422650"/>
            <a:ext cx="5111750" cy="2882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>
              <a:spcBef>
                <a:spcPts val="0"/>
              </a:spcBef>
              <a:buSz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>
              <a:spcBef>
                <a:spcPts val="0"/>
              </a:spcBef>
              <a:buSz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>
              <a:spcBef>
                <a:spcPts val="0"/>
              </a:spcBef>
              <a:buSz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>
              <a:spcBef>
                <a:spcPts val="0"/>
              </a:spcBef>
              <a:buSz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6383862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67735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5553379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Image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0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619250"/>
            <a:ext cx="5003800" cy="460375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225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58800" indent="-279400">
              <a:spcBef>
                <a:spcPts val="2250"/>
              </a:spcBef>
              <a:defRPr sz="225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838200" indent="-279400">
              <a:spcBef>
                <a:spcPts val="2250"/>
              </a:spcBef>
              <a:defRPr sz="225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117600" indent="-279400">
              <a:spcBef>
                <a:spcPts val="2250"/>
              </a:spcBef>
              <a:defRPr sz="225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397000" indent="-279400">
              <a:spcBef>
                <a:spcPts val="2250"/>
              </a:spcBef>
              <a:defRPr sz="225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437575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7365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1006144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Image"/>
          <p:cNvSpPr>
            <a:spLocks noGrp="1"/>
          </p:cNvSpPr>
          <p:nvPr>
            <p:ph type="pic" sz="quarter" idx="21"/>
          </p:nvPr>
        </p:nvSpPr>
        <p:spPr>
          <a:xfrm>
            <a:off x="7840670" y="3517900"/>
            <a:ext cx="4198340" cy="28003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9" name="Image"/>
          <p:cNvSpPr>
            <a:spLocks noGrp="1"/>
          </p:cNvSpPr>
          <p:nvPr>
            <p:ph type="pic" sz="quarter" idx="22"/>
          </p:nvPr>
        </p:nvSpPr>
        <p:spPr>
          <a:xfrm>
            <a:off x="7645400" y="565150"/>
            <a:ext cx="4165600" cy="2777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0" name="Image"/>
          <p:cNvSpPr>
            <a:spLocks noGrp="1"/>
          </p:cNvSpPr>
          <p:nvPr>
            <p:ph type="pic" idx="23"/>
          </p:nvPr>
        </p:nvSpPr>
        <p:spPr>
          <a:xfrm>
            <a:off x="-1524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724303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342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900">
                <a:latin typeface="+mj-lt"/>
                <a:ea typeface="+mj-ea"/>
                <a:cs typeface="+mj-cs"/>
                <a:sym typeface="Helvetica"/>
              </a:defRPr>
            </a:lvl1pPr>
            <a:lvl2pPr marL="549519" indent="-232019" algn="ctr">
              <a:spcBef>
                <a:spcPts val="0"/>
              </a:spcBef>
              <a:defRPr sz="1900">
                <a:latin typeface="+mj-lt"/>
                <a:ea typeface="+mj-ea"/>
                <a:cs typeface="+mj-cs"/>
                <a:sym typeface="Helvetica"/>
              </a:defRPr>
            </a:lvl2pPr>
            <a:lvl3pPr marL="867019" indent="-232019" algn="ctr">
              <a:spcBef>
                <a:spcPts val="0"/>
              </a:spcBef>
              <a:defRPr sz="1900">
                <a:latin typeface="+mj-lt"/>
                <a:ea typeface="+mj-ea"/>
                <a:cs typeface="+mj-cs"/>
                <a:sym typeface="Helvetica"/>
              </a:defRPr>
            </a:lvl3pPr>
            <a:lvl4pPr marL="1184519" indent="-232019" algn="ctr">
              <a:spcBef>
                <a:spcPts val="0"/>
              </a:spcBef>
              <a:defRPr sz="1900">
                <a:latin typeface="+mj-lt"/>
                <a:ea typeface="+mj-ea"/>
                <a:cs typeface="+mj-cs"/>
                <a:sym typeface="Helvetica"/>
              </a:defRPr>
            </a:lvl4pPr>
            <a:lvl5pPr marL="1502019" indent="-232019" algn="ctr">
              <a:spcBef>
                <a:spcPts val="0"/>
              </a:spcBef>
              <a:defRPr sz="19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2600"/>
            <a:ext cx="9810750" cy="444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Light"/>
                <a:sym typeface="Helvetica Light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70393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BE311A-DAA8-405B-94D8-AC6906CD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2C7F5D-CFBF-4BE3-9AF6-00F61FE93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0B52B-931C-4C89-B078-1EEEAA01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874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8132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9039069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713857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 Text"/>
          <p:cNvSpPr txBox="1">
            <a:spLocks noGrp="1"/>
          </p:cNvSpPr>
          <p:nvPr>
            <p:ph type="title"/>
          </p:nvPr>
        </p:nvSpPr>
        <p:spPr>
          <a:xfrm>
            <a:off x="889000" y="-6350"/>
            <a:ext cx="10414000" cy="1146350"/>
          </a:xfrm>
          <a:prstGeom prst="rect">
            <a:avLst/>
          </a:prstGeom>
        </p:spPr>
        <p:txBody>
          <a:bodyPr anchor="b"/>
          <a:lstStyle>
            <a:lvl1pPr>
              <a:defRPr sz="5000" b="1">
                <a:solidFill>
                  <a:srgbClr val="4998A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53" name="Body Level One…"/>
          <p:cNvSpPr txBox="1">
            <a:spLocks noGrp="1"/>
          </p:cNvSpPr>
          <p:nvPr>
            <p:ph type="body" idx="1"/>
          </p:nvPr>
        </p:nvSpPr>
        <p:spPr>
          <a:xfrm>
            <a:off x="526429" y="1492250"/>
            <a:ext cx="11066018" cy="3736176"/>
          </a:xfrm>
          <a:prstGeom prst="rect">
            <a:avLst/>
          </a:prstGeom>
        </p:spPr>
        <p:txBody>
          <a:bodyPr anchor="t"/>
          <a:lstStyle>
            <a:lvl1pPr marL="114300" indent="-114300">
              <a:spcBef>
                <a:spcPts val="0"/>
              </a:spcBef>
              <a:buSzPct val="100000"/>
              <a:defRPr sz="2000" b="1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0">
              <a:spcBef>
                <a:spcPts val="0"/>
              </a:spcBef>
              <a:buSzPct val="100000"/>
              <a:defRPr sz="2000" b="1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8600" indent="0">
              <a:spcBef>
                <a:spcPts val="0"/>
              </a:spcBef>
              <a:buSzPct val="100000"/>
              <a:defRPr sz="2000" b="1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42900" indent="0">
              <a:spcBef>
                <a:spcPts val="0"/>
              </a:spcBef>
              <a:buSzPct val="100000"/>
              <a:defRPr sz="2000" b="1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" indent="0">
              <a:spcBef>
                <a:spcPts val="0"/>
              </a:spcBef>
              <a:buSzPct val="100000"/>
              <a:defRPr sz="2000" b="1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958" y="5580676"/>
            <a:ext cx="12475096" cy="3380148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9757363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49" y="5919524"/>
            <a:ext cx="10985503" cy="318490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spcBef>
                <a:spcPts val="0"/>
              </a:spcBef>
              <a:buSzTx/>
              <a:buNone/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537308" indent="-219808">
              <a:spcBef>
                <a:spcPts val="0"/>
              </a:spcBef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marL="854808" indent="-219808">
              <a:spcBef>
                <a:spcPts val="0"/>
              </a:spcBef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marL="1172308" indent="-219808">
              <a:spcBef>
                <a:spcPts val="0"/>
              </a:spcBef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marL="1489808" indent="-219808">
              <a:spcBef>
                <a:spcPts val="0"/>
              </a:spcBef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3" cy="2324101"/>
          </a:xfrm>
          <a:prstGeom prst="rect">
            <a:avLst/>
          </a:prstGeom>
        </p:spPr>
        <p:txBody>
          <a:bodyPr anchor="b"/>
          <a:lstStyle>
            <a:lvl1pPr algn="l" defTabSz="1219169">
              <a:lnSpc>
                <a:spcPct val="80000"/>
              </a:lnSpc>
              <a:defRPr sz="5800" b="1" spc="-11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64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3598433"/>
            <a:ext cx="10985500" cy="9525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75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3874" y="6486708"/>
            <a:ext cx="243656" cy="241092"/>
          </a:xfrm>
          <a:prstGeom prst="rect">
            <a:avLst/>
          </a:prstGeom>
        </p:spPr>
        <p:txBody>
          <a:bodyPr anchor="b"/>
          <a:lstStyle>
            <a:lvl1pPr defTabSz="292100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21235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Text"/>
          <p:cNvSpPr txBox="1">
            <a:spLocks noGrp="1"/>
          </p:cNvSpPr>
          <p:nvPr>
            <p:ph type="title"/>
          </p:nvPr>
        </p:nvSpPr>
        <p:spPr>
          <a:xfrm>
            <a:off x="889000" y="-6350"/>
            <a:ext cx="10414000" cy="1146350"/>
          </a:xfrm>
          <a:prstGeom prst="rect">
            <a:avLst/>
          </a:prstGeom>
        </p:spPr>
        <p:txBody>
          <a:bodyPr anchor="b"/>
          <a:lstStyle>
            <a:lvl1pPr>
              <a:defRPr sz="5000" b="1">
                <a:solidFill>
                  <a:srgbClr val="4998A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73" name="Body Level One…"/>
          <p:cNvSpPr txBox="1">
            <a:spLocks noGrp="1"/>
          </p:cNvSpPr>
          <p:nvPr>
            <p:ph type="body" idx="1"/>
          </p:nvPr>
        </p:nvSpPr>
        <p:spPr>
          <a:xfrm>
            <a:off x="526429" y="1492250"/>
            <a:ext cx="11066018" cy="3736176"/>
          </a:xfrm>
          <a:prstGeom prst="rect">
            <a:avLst/>
          </a:prstGeom>
        </p:spPr>
        <p:txBody>
          <a:bodyPr anchor="t"/>
          <a:lstStyle>
            <a:lvl1pPr marL="114300" indent="-114300">
              <a:spcBef>
                <a:spcPts val="0"/>
              </a:spcBef>
              <a:buSzPct val="100000"/>
              <a:defRPr sz="2000" b="1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0">
              <a:spcBef>
                <a:spcPts val="0"/>
              </a:spcBef>
              <a:buSzPct val="100000"/>
              <a:defRPr sz="2000" b="1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8600" indent="0">
              <a:spcBef>
                <a:spcPts val="0"/>
              </a:spcBef>
              <a:buSzPct val="100000"/>
              <a:defRPr sz="2000" b="1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42900" indent="0">
              <a:spcBef>
                <a:spcPts val="0"/>
              </a:spcBef>
              <a:buSzPct val="100000"/>
              <a:defRPr sz="2000" b="1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" indent="0">
              <a:spcBef>
                <a:spcPts val="0"/>
              </a:spcBef>
              <a:buSzPct val="100000"/>
              <a:defRPr sz="2000" b="1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958" y="5580676"/>
            <a:ext cx="12475096" cy="3380148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0724664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914400">
              <a:lnSpc>
                <a:spcPct val="90000"/>
              </a:lnSpc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27" y="6400414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69497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914377">
              <a:lnSpc>
                <a:spcPct val="90000"/>
              </a:lnSpc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914377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0" indent="228595" algn="ctr" defTabSz="914377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marL="0" indent="457189" algn="ctr" defTabSz="914377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0" indent="685783" algn="ctr" defTabSz="914377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4pPr>
            <a:lvl5pPr marL="0" indent="914377" algn="ctr" defTabSz="914377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6393" y="6354250"/>
            <a:ext cx="367407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81261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AF2AC-3C9A-4519-88F4-DB5E28675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2070C-D3B1-449E-BAD4-E8E3C5EF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64C98-72BA-461E-BAB9-78B1A059D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74999-DD77-48B8-8FC0-31A834BA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77E4A-5541-4B3F-B054-264D284B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02127-0C88-4B20-A425-5CB45EE29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18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93FF5-7DC7-4AD4-8998-D1D51D496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CF54CA-0A7A-4606-9656-E02CCBDA12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D5E21F-FE6A-464F-A699-380F3DB9C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8CBAF2-4139-4D71-AFE5-16C9D688D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CE972-9F2F-4638-9EAC-143BF3358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9B16C-212C-44CF-B737-DD6E79F42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4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8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89F1D9-ADDE-4B17-AFE5-79CBD8873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399A9-4D2E-4A22-BC0C-F0CEDB4CC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BB74D-BA63-40CE-B478-F67ED5D227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0E5FD-83B5-4062-948C-64888F6DF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5A2AD-E20C-470C-B320-1D8CD69C1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0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8" r:id="rId13"/>
    <p:sldLayoutId id="2147483689" r:id="rId14"/>
    <p:sldLayoutId id="214748373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0" y="47625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619250"/>
            <a:ext cx="10502900" cy="460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655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243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803" r:id="rId13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Helvetica Light"/>
        </a:defRPr>
      </a:lvl1pPr>
      <a:lvl2pPr marL="0" marR="0" indent="1143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9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5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1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Helvetica Light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Helvetica Light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Helvetica Light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Helvetica Light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Helvetica Light"/>
        </a:defRPr>
      </a:lvl5pPr>
      <a:lvl6pPr marL="190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22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4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5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3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9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5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1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89F1D9-ADDE-4B17-AFE5-79CBD8873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399A9-4D2E-4A22-BC0C-F0CEDB4CC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BB74D-BA63-40CE-B478-F67ED5D227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26EBE-BA40-48D7-899C-26FC8D146538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0E5FD-83B5-4062-948C-64888F6DF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5A2AD-E20C-470C-B320-1D8CD69C1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05CF9-EC41-4237-AF50-29A1D8F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0" y="47625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619250"/>
            <a:ext cx="10502900" cy="460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166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  <p:sldLayoutId id="2147483827" r:id="rId23"/>
    <p:sldLayoutId id="2147483828" r:id="rId24"/>
    <p:sldLayoutId id="2147483829" r:id="rId25"/>
    <p:sldLayoutId id="2147483830" r:id="rId26"/>
    <p:sldLayoutId id="2147483831" r:id="rId27"/>
    <p:sldLayoutId id="2147483832" r:id="rId28"/>
    <p:sldLayoutId id="2147483833" r:id="rId29"/>
    <p:sldLayoutId id="2147483834" r:id="rId30"/>
    <p:sldLayoutId id="2147483835" r:id="rId31"/>
    <p:sldLayoutId id="2147483836" r:id="rId3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5pPr>
      <a:lvl6pPr marL="190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6pPr>
      <a:lvl7pPr marL="222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7pPr>
      <a:lvl8pPr marL="254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8pPr>
      <a:lvl9pPr marL="285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8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person, person&#10;&#10;Description automatically generated">
            <a:extLst>
              <a:ext uri="{FF2B5EF4-FFF2-40B4-BE49-F238E27FC236}">
                <a16:creationId xmlns:a16="http://schemas.microsoft.com/office/drawing/2014/main" id="{F897A1CE-3AE5-1544-BDE0-92C8625160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345" y="-23801"/>
            <a:ext cx="12328690" cy="6905601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CC247D-BCE2-0A44-8875-7864BF236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14" y="2476500"/>
            <a:ext cx="5715000" cy="1905000"/>
          </a:xfrm>
          <a:prstGeom prst="rect">
            <a:avLst/>
          </a:prstGeom>
          <a:effectLst>
            <a:outerShdw blurRad="266700" dist="12700" dir="5400000" algn="ctr" rotWithShape="0">
              <a:srgbClr val="000000">
                <a:alpha val="82000"/>
              </a:srgbClr>
            </a:outerShdw>
          </a:effectLst>
        </p:spPr>
      </p:pic>
      <p:sp>
        <p:nvSpPr>
          <p:cNvPr id="2" name="Infinity Team 7 Pay">
            <a:extLst>
              <a:ext uri="{FF2B5EF4-FFF2-40B4-BE49-F238E27FC236}">
                <a16:creationId xmlns:a16="http://schemas.microsoft.com/office/drawing/2014/main" id="{B2544A8C-3900-17A5-5542-6EC89BDBCA93}"/>
              </a:ext>
            </a:extLst>
          </p:cNvPr>
          <p:cNvSpPr txBox="1"/>
          <p:nvPr/>
        </p:nvSpPr>
        <p:spPr>
          <a:xfrm>
            <a:off x="1238212" y="585149"/>
            <a:ext cx="5308200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11800" b="1" spc="300">
                <a:latin typeface="BebasNeue-Bold"/>
                <a:ea typeface="BebasNeue-Bold"/>
                <a:cs typeface="BebasNeue-Bold"/>
                <a:sym typeface="BebasNeue-Bold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spc="150" dirty="0">
                <a:solidFill>
                  <a:srgbClr val="000000"/>
                </a:solidFill>
              </a:rPr>
              <a:t>For All Who Desire To Live Their Best Life…</a:t>
            </a:r>
            <a:endParaRPr kumimoji="0" sz="4000" b="1" i="0" u="none" strike="noStrike" kern="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basNeue-Bold"/>
              <a:sym typeface="BebasNeue-Bold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51" b="8708"/>
          <a:stretch>
            <a:fillRect/>
          </a:stretch>
        </p:blipFill>
        <p:spPr>
          <a:xfrm>
            <a:off x="0" y="-1"/>
            <a:ext cx="12192000" cy="688657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6EB172-B98D-7A43-A91E-928203DA53E2}"/>
              </a:ext>
            </a:extLst>
          </p:cNvPr>
          <p:cNvSpPr txBox="1"/>
          <p:nvPr/>
        </p:nvSpPr>
        <p:spPr>
          <a:xfrm>
            <a:off x="0" y="281891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defRPr/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XanthoMyst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Animals!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Pets Are Precious!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577D97B6-38C7-6F47-691E-E87EBABB7E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24" y="203753"/>
            <a:ext cx="1432391" cy="1356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DDF4BF-2157-574F-1E72-A2660A529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289125" y="294427"/>
            <a:ext cx="1645477" cy="385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0E2CCBBB-E03A-39AA-6745-B912C6AC6E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090" y="208659"/>
            <a:ext cx="1432391" cy="1356604"/>
          </a:xfrm>
          <a:prstGeom prst="rect">
            <a:avLst/>
          </a:prstGeom>
        </p:spPr>
      </p:pic>
      <p:pic>
        <p:nvPicPr>
          <p:cNvPr id="7" name="Picture 6" descr="A group of animals next to each other&#10;&#10;Description automatically generated">
            <a:extLst>
              <a:ext uri="{FF2B5EF4-FFF2-40B4-BE49-F238E27FC236}">
                <a16:creationId xmlns:a16="http://schemas.microsoft.com/office/drawing/2014/main" id="{2F861337-4A0C-1F1C-4C81-832DD0CF8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076575"/>
            <a:ext cx="1219199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1336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Extreme Shake / Probiotic Protein Shake"/>
          <p:cNvSpPr txBox="1">
            <a:spLocks noGrp="1"/>
          </p:cNvSpPr>
          <p:nvPr>
            <p:ph type="title"/>
          </p:nvPr>
        </p:nvSpPr>
        <p:spPr>
          <a:xfrm>
            <a:off x="552726" y="437523"/>
            <a:ext cx="7272775" cy="1146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800" b="1" spc="280">
                <a:solidFill>
                  <a:srgbClr val="000000"/>
                </a:solidFill>
                <a:latin typeface="BebasNeue-Bold"/>
                <a:ea typeface="BebasNeue-Bold"/>
                <a:cs typeface="BebasNeue-Bold"/>
                <a:sym typeface="BebasNeue-Bold"/>
              </a:defRPr>
            </a:lvl1pPr>
          </a:lstStyle>
          <a:p>
            <a:r>
              <a:rPr lang="en-US" sz="7200" dirty="0"/>
              <a:t>CTFO Benefits…</a:t>
            </a:r>
            <a:endParaRPr sz="7200" dirty="0"/>
          </a:p>
        </p:txBody>
      </p:sp>
      <p:sp>
        <p:nvSpPr>
          <p:cNvPr id="429" name="Extremely delicious…"/>
          <p:cNvSpPr txBox="1">
            <a:spLocks noGrp="1"/>
          </p:cNvSpPr>
          <p:nvPr>
            <p:ph type="body" idx="1"/>
          </p:nvPr>
        </p:nvSpPr>
        <p:spPr>
          <a:xfrm>
            <a:off x="834180" y="1968661"/>
            <a:ext cx="9110306" cy="4205598"/>
          </a:xfrm>
          <a:prstGeom prst="rect">
            <a:avLst/>
          </a:prstGeom>
        </p:spPr>
        <p:txBody>
          <a:bodyPr vert="horz" lIns="22859" tIns="22859" rIns="22859" bIns="22859" rtlCol="0" anchor="t">
            <a:normAutofit fontScale="55000" lnSpcReduction="20000"/>
          </a:bodyPr>
          <a:lstStyle/>
          <a:p>
            <a:pPr marL="0" indent="0" defTabSz="457200">
              <a:lnSpc>
                <a:spcPct val="150000"/>
              </a:lnSpc>
              <a:spcBef>
                <a:spcPts val="350"/>
              </a:spcBef>
              <a:buSzTx/>
              <a:buNone/>
              <a:defRPr sz="44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/>
              <a:t>Work from home, or anywhere </a:t>
            </a:r>
            <a:r>
              <a:rPr lang="en-US" dirty="0"/>
              <a:t>you want</a:t>
            </a:r>
            <a:r>
              <a:rPr dirty="0"/>
              <a:t>.</a:t>
            </a:r>
            <a:endParaRPr sz="2500" dirty="0">
              <a:solidFill>
                <a:srgbClr val="535353"/>
              </a:solidFill>
            </a:endParaRPr>
          </a:p>
          <a:p>
            <a:pPr marL="0" indent="0" defTabSz="457200">
              <a:lnSpc>
                <a:spcPct val="150000"/>
              </a:lnSpc>
              <a:spcBef>
                <a:spcPts val="350"/>
              </a:spcBef>
              <a:buSzTx/>
              <a:buNone/>
              <a:defRPr sz="44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 err="1"/>
              <a:t>Smartship</a:t>
            </a:r>
            <a:r>
              <a:rPr dirty="0"/>
              <a:t> saves you up to 20% below wholesale.</a:t>
            </a:r>
            <a:endParaRPr sz="2500" dirty="0">
              <a:solidFill>
                <a:srgbClr val="535353"/>
              </a:solidFill>
            </a:endParaRPr>
          </a:p>
          <a:p>
            <a:pPr marL="0" indent="0" defTabSz="457200">
              <a:lnSpc>
                <a:spcPct val="150000"/>
              </a:lnSpc>
              <a:spcBef>
                <a:spcPts val="350"/>
              </a:spcBef>
              <a:buSzTx/>
              <a:buNone/>
              <a:defRPr sz="44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dirty="0"/>
              <a:t>Low</a:t>
            </a:r>
            <a:r>
              <a:rPr dirty="0"/>
              <a:t> monthly qualifier.</a:t>
            </a:r>
            <a:endParaRPr sz="2500" dirty="0">
              <a:solidFill>
                <a:srgbClr val="535353"/>
              </a:solidFill>
            </a:endParaRPr>
          </a:p>
          <a:p>
            <a:pPr marL="0" indent="0" defTabSz="457200">
              <a:lnSpc>
                <a:spcPct val="150000"/>
              </a:lnSpc>
              <a:spcBef>
                <a:spcPts val="350"/>
              </a:spcBef>
              <a:buSzTx/>
              <a:buNone/>
              <a:defRPr sz="44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dirty="0"/>
              <a:t>Unlimited </a:t>
            </a:r>
            <a:r>
              <a:rPr dirty="0"/>
              <a:t>income</a:t>
            </a:r>
            <a:r>
              <a:rPr lang="en-US" dirty="0"/>
              <a:t> potential!</a:t>
            </a:r>
          </a:p>
          <a:p>
            <a:pPr marL="0" indent="0" defTabSz="457200">
              <a:lnSpc>
                <a:spcPct val="150000"/>
              </a:lnSpc>
              <a:spcBef>
                <a:spcPts val="350"/>
              </a:spcBef>
              <a:buSzTx/>
              <a:buNone/>
              <a:defRPr sz="44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dirty="0"/>
              <a:t>Get Paid </a:t>
            </a:r>
            <a:r>
              <a:rPr dirty="0"/>
              <a:t>Weekly.</a:t>
            </a:r>
            <a:endParaRPr sz="2500" dirty="0">
              <a:solidFill>
                <a:srgbClr val="535353"/>
              </a:solidFill>
            </a:endParaRPr>
          </a:p>
          <a:p>
            <a:pPr marL="0" indent="0" defTabSz="457200">
              <a:lnSpc>
                <a:spcPct val="150000"/>
              </a:lnSpc>
              <a:spcBef>
                <a:spcPts val="350"/>
              </a:spcBef>
              <a:buSzTx/>
              <a:buNone/>
              <a:defRPr sz="44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dirty="0">
                <a:solidFill>
                  <a:srgbClr val="000000"/>
                </a:solidFill>
              </a:rPr>
              <a:t>Work your own hours.</a:t>
            </a:r>
            <a:endParaRPr sz="2500" dirty="0">
              <a:solidFill>
                <a:srgbClr val="535353"/>
              </a:solidFill>
            </a:endParaRPr>
          </a:p>
          <a:p>
            <a:pPr marL="0" indent="0" defTabSz="457200">
              <a:lnSpc>
                <a:spcPct val="150000"/>
              </a:lnSpc>
              <a:spcBef>
                <a:spcPts val="350"/>
              </a:spcBef>
              <a:buSzTx/>
              <a:buNone/>
              <a:defRPr sz="44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dirty="0"/>
              <a:t>With purchase, y</a:t>
            </a:r>
            <a:r>
              <a:rPr dirty="0"/>
              <a:t>our CTFO business i</a:t>
            </a:r>
            <a:r>
              <a:rPr lang="en-US" dirty="0"/>
              <a:t>s </a:t>
            </a:r>
            <a:r>
              <a:rPr dirty="0"/>
              <a:t>FREE</a:t>
            </a:r>
            <a:r>
              <a:rPr lang="en-US" dirty="0"/>
              <a:t>!!!</a:t>
            </a:r>
            <a:endParaRPr sz="2500" dirty="0">
              <a:solidFill>
                <a:srgbClr val="535353"/>
              </a:solidFill>
            </a:endParaRPr>
          </a:p>
          <a:p>
            <a:pPr marL="0" indent="0" defTabSz="457200">
              <a:lnSpc>
                <a:spcPct val="150000"/>
              </a:lnSpc>
              <a:spcBef>
                <a:spcPts val="350"/>
              </a:spcBef>
              <a:buSzTx/>
              <a:buNone/>
              <a:defRPr sz="44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dirty="0">
                <a:latin typeface="Lato Bold"/>
                <a:ea typeface="Lato Bold"/>
                <a:cs typeface="Lato Bold"/>
                <a:sym typeface="Lato Bold"/>
              </a:rPr>
              <a:t>Create </a:t>
            </a:r>
            <a:r>
              <a:rPr dirty="0">
                <a:latin typeface="Lato Bold"/>
                <a:ea typeface="Lato Bold"/>
                <a:cs typeface="Lato Bold"/>
                <a:sym typeface="Lato Bold"/>
              </a:rPr>
              <a:t>True</a:t>
            </a:r>
            <a:r>
              <a:rPr lang="en-US" dirty="0"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dirty="0">
                <a:latin typeface="Lato Bold"/>
                <a:ea typeface="Lato Bold"/>
                <a:cs typeface="Lato Bold"/>
                <a:sym typeface="Lato Bold"/>
              </a:rPr>
              <a:t>Residual Income.</a:t>
            </a:r>
            <a:r>
              <a:rPr lang="en-US" dirty="0">
                <a:latin typeface="Lato Bold"/>
                <a:ea typeface="Lato Bold"/>
                <a:cs typeface="Lato Bold"/>
                <a:sym typeface="Lato Bold"/>
              </a:rPr>
              <a:t> (The Key!)</a:t>
            </a:r>
            <a:endParaRPr dirty="0">
              <a:latin typeface="Lato Bold"/>
              <a:ea typeface="Lato Bold"/>
              <a:cs typeface="Lato Bold"/>
              <a:sym typeface="Lato Bold"/>
            </a:endParaRPr>
          </a:p>
        </p:txBody>
      </p:sp>
      <p:pic>
        <p:nvPicPr>
          <p:cNvPr id="430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26" y="2613509"/>
            <a:ext cx="294802" cy="294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26" y="3132018"/>
            <a:ext cx="294802" cy="294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26" y="3665932"/>
            <a:ext cx="294802" cy="294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Picture 10" descr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26" y="4212989"/>
            <a:ext cx="294802" cy="294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Picture 11" descr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26" y="4711062"/>
            <a:ext cx="294802" cy="294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Picture 12" descr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26" y="5256785"/>
            <a:ext cx="294802" cy="294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Picture 13" descr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26" y="5761633"/>
            <a:ext cx="294802" cy="294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Picture 18" descr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553" y="325679"/>
            <a:ext cx="4627105" cy="4308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5224"/>
                  <a:pt x="0" y="11668"/>
                </a:cubicBezTo>
                <a:cubicBezTo>
                  <a:pt x="0" y="15866"/>
                  <a:pt x="2053" y="19545"/>
                  <a:pt x="5133" y="21600"/>
                </a:cubicBezTo>
                <a:lnTo>
                  <a:pt x="16467" y="21600"/>
                </a:lnTo>
                <a:cubicBezTo>
                  <a:pt x="19547" y="19545"/>
                  <a:pt x="21600" y="15866"/>
                  <a:pt x="21600" y="11668"/>
                </a:cubicBezTo>
                <a:cubicBezTo>
                  <a:pt x="21600" y="5224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279400" dist="38100" dir="2700000" rotWithShape="0">
              <a:srgbClr val="000000">
                <a:alpha val="50910"/>
              </a:srgbClr>
            </a:outerShdw>
          </a:effectLst>
        </p:spPr>
      </p:pic>
      <p:sp>
        <p:nvSpPr>
          <p:cNvPr id="438" name="Rectangle 14"/>
          <p:cNvSpPr/>
          <p:nvPr/>
        </p:nvSpPr>
        <p:spPr>
          <a:xfrm rot="5400000">
            <a:off x="-249123" y="939338"/>
            <a:ext cx="1298895" cy="190179"/>
          </a:xfrm>
          <a:prstGeom prst="rect">
            <a:avLst/>
          </a:prstGeom>
          <a:solidFill>
            <a:srgbClr val="97E58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7" descr="Picture 7">
            <a:extLst>
              <a:ext uri="{FF2B5EF4-FFF2-40B4-BE49-F238E27FC236}">
                <a16:creationId xmlns:a16="http://schemas.microsoft.com/office/drawing/2014/main" id="{FF3C7D08-ABC5-B2D7-73FE-337BEBB0F2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26" y="2071417"/>
            <a:ext cx="294802" cy="294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AD92D223-1FAF-154B-8EF4-A8C37E1BAB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51" b="8709"/>
          <a:stretch/>
        </p:blipFill>
        <p:spPr>
          <a:xfrm>
            <a:off x="-54078" y="-44833"/>
            <a:ext cx="12300156" cy="6947665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14A19618-6C98-BF46-9D87-E0BCCCAF12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1709" y="1614487"/>
            <a:ext cx="3368582" cy="3544298"/>
          </a:xfrm>
          <a:prstGeom prst="roundRect">
            <a:avLst/>
          </a:prstGeom>
          <a:effectLst>
            <a:outerShdw blurRad="381000" dir="5400000" algn="tl" rotWithShape="0">
              <a:prstClr val="black"/>
            </a:outerShdw>
          </a:effectLst>
        </p:spPr>
      </p:pic>
      <p:sp>
        <p:nvSpPr>
          <p:cNvPr id="427" name="Fast Start Bonus"/>
          <p:cNvSpPr txBox="1">
            <a:spLocks noGrp="1"/>
          </p:cNvSpPr>
          <p:nvPr>
            <p:ph type="title"/>
          </p:nvPr>
        </p:nvSpPr>
        <p:spPr>
          <a:xfrm>
            <a:off x="-54078" y="262251"/>
            <a:ext cx="12300156" cy="11887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E636C"/>
                </a:solidFill>
              </a:defRPr>
            </a:lvl1pPr>
          </a:lstStyle>
          <a:p>
            <a:pPr algn="ctr"/>
            <a:r>
              <a:rPr lang="en-US" sz="7200" spc="150" dirty="0">
                <a:solidFill>
                  <a:schemeClr val="bg1"/>
                </a:solidFill>
                <a:latin typeface="Bebas Neue Regular" panose="020B0606020202050201" pitchFamily="34" charset="77"/>
              </a:rPr>
              <a:t>3 Great Ways To Get Started</a:t>
            </a:r>
            <a:endParaRPr sz="7200" spc="150" dirty="0">
              <a:solidFill>
                <a:schemeClr val="bg1"/>
              </a:solidFill>
              <a:latin typeface="Bebas Neue Bold" panose="020B0606020202050201" pitchFamily="34" charset="77"/>
            </a:endParaRPr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94071DAC-1A3D-374D-8F9B-AB2ED31215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8894" y="1614486"/>
            <a:ext cx="3368582" cy="3544298"/>
          </a:xfrm>
          <a:prstGeom prst="roundRect">
            <a:avLst/>
          </a:prstGeom>
          <a:effectLst>
            <a:outerShdw blurRad="381000" dir="5400000" algn="tl" rotWithShape="0">
              <a:prstClr val="black"/>
            </a:outerShdw>
          </a:effectLst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0E6137F-2C23-4140-BD95-28A9F4B563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524" y="1614486"/>
            <a:ext cx="3368582" cy="3544298"/>
          </a:xfrm>
          <a:prstGeom prst="roundRect">
            <a:avLst/>
          </a:prstGeom>
          <a:effectLst>
            <a:outerShdw blurRad="381000" dir="5400000" algn="tl" rotWithShape="0">
              <a:prstClr val="black"/>
            </a:outerShdw>
          </a:effectLst>
        </p:spPr>
      </p:pic>
      <p:sp>
        <p:nvSpPr>
          <p:cNvPr id="14" name="Fast Start Bonus">
            <a:extLst>
              <a:ext uri="{FF2B5EF4-FFF2-40B4-BE49-F238E27FC236}">
                <a16:creationId xmlns:a16="http://schemas.microsoft.com/office/drawing/2014/main" id="{94D1914E-72B8-2E4D-BD05-B96189A73F50}"/>
              </a:ext>
            </a:extLst>
          </p:cNvPr>
          <p:cNvSpPr txBox="1">
            <a:spLocks/>
          </p:cNvSpPr>
          <p:nvPr/>
        </p:nvSpPr>
        <p:spPr>
          <a:xfrm>
            <a:off x="1133422" y="3179395"/>
            <a:ext cx="2090787" cy="738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 lnSpcReduction="1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solidFill>
                  <a:srgbClr val="1E636C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800" spc="150" dirty="0">
                <a:solidFill>
                  <a:schemeClr val="tx1"/>
                </a:solidFill>
                <a:latin typeface="Bebas Neue Regular" panose="020B0606020202050201" pitchFamily="34" charset="77"/>
              </a:rPr>
              <a:t>good</a:t>
            </a:r>
            <a:endParaRPr lang="en-US" sz="4800" spc="150" dirty="0">
              <a:solidFill>
                <a:schemeClr val="tx1"/>
              </a:solidFill>
              <a:latin typeface="Bebas Neue Bold" panose="020B0606020202050201" pitchFamily="34" charset="77"/>
            </a:endParaRPr>
          </a:p>
        </p:txBody>
      </p:sp>
      <p:sp>
        <p:nvSpPr>
          <p:cNvPr id="15" name="Fast Start Bonus">
            <a:extLst>
              <a:ext uri="{FF2B5EF4-FFF2-40B4-BE49-F238E27FC236}">
                <a16:creationId xmlns:a16="http://schemas.microsoft.com/office/drawing/2014/main" id="{B99836DA-EC18-0E47-A496-AB1A7F67212B}"/>
              </a:ext>
            </a:extLst>
          </p:cNvPr>
          <p:cNvSpPr txBox="1">
            <a:spLocks/>
          </p:cNvSpPr>
          <p:nvPr/>
        </p:nvSpPr>
        <p:spPr>
          <a:xfrm>
            <a:off x="4613997" y="3179395"/>
            <a:ext cx="2090787" cy="738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 lnSpcReduction="1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solidFill>
                  <a:srgbClr val="1E636C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800" spc="150" dirty="0">
                <a:solidFill>
                  <a:schemeClr val="tx1"/>
                </a:solidFill>
                <a:latin typeface="Bebas Neue Regular" panose="020B0606020202050201" pitchFamily="34" charset="77"/>
              </a:rPr>
              <a:t>Better</a:t>
            </a:r>
            <a:endParaRPr lang="en-US" sz="4800" spc="150" dirty="0">
              <a:solidFill>
                <a:schemeClr val="tx1"/>
              </a:solidFill>
              <a:latin typeface="Bebas Neue Bold" panose="020B0606020202050201" pitchFamily="34" charset="77"/>
            </a:endParaRPr>
          </a:p>
        </p:txBody>
      </p:sp>
      <p:sp>
        <p:nvSpPr>
          <p:cNvPr id="16" name="Fast Start Bonus">
            <a:extLst>
              <a:ext uri="{FF2B5EF4-FFF2-40B4-BE49-F238E27FC236}">
                <a16:creationId xmlns:a16="http://schemas.microsoft.com/office/drawing/2014/main" id="{4642E0F7-D366-5F4E-B844-FD3B27CB2761}"/>
              </a:ext>
            </a:extLst>
          </p:cNvPr>
          <p:cNvSpPr txBox="1">
            <a:spLocks/>
          </p:cNvSpPr>
          <p:nvPr/>
        </p:nvSpPr>
        <p:spPr>
          <a:xfrm>
            <a:off x="8448805" y="3179395"/>
            <a:ext cx="2090787" cy="738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 lnSpcReduction="1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solidFill>
                  <a:srgbClr val="1E636C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800" spc="150" dirty="0">
                <a:solidFill>
                  <a:schemeClr val="tx1"/>
                </a:solidFill>
                <a:latin typeface="Bebas Neue Regular" panose="020B0606020202050201" pitchFamily="34" charset="77"/>
              </a:rPr>
              <a:t>Best</a:t>
            </a:r>
            <a:endParaRPr lang="en-US" sz="4800" spc="150" dirty="0">
              <a:solidFill>
                <a:schemeClr val="tx1"/>
              </a:solidFill>
              <a:latin typeface="Bebas Neue Bold" panose="020B0606020202050201" pitchFamily="34" charset="77"/>
            </a:endParaRPr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299C8F83-C4BE-F742-A022-D4A9F5DC5E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872" y="5358751"/>
            <a:ext cx="1362506" cy="12904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F58E82-DEBE-534B-9A16-B63E4A3645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2871" y="1943581"/>
            <a:ext cx="1133525" cy="10872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C5F325A-89E5-4B40-A954-30F3EEF82F2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5051" y="1941871"/>
            <a:ext cx="1128677" cy="10872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0D9523-B881-FC46-BBBF-9AC61C1D17A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7667" y="1904319"/>
            <a:ext cx="1193062" cy="1311057"/>
          </a:xfrm>
          <a:prstGeom prst="rect">
            <a:avLst/>
          </a:prstGeom>
        </p:spPr>
      </p:pic>
      <p:sp>
        <p:nvSpPr>
          <p:cNvPr id="26" name="As you grow your business and increase in Rank,…">
            <a:extLst>
              <a:ext uri="{FF2B5EF4-FFF2-40B4-BE49-F238E27FC236}">
                <a16:creationId xmlns:a16="http://schemas.microsoft.com/office/drawing/2014/main" id="{48A91606-C3B0-6B2C-36EE-7625C76AF8AE}"/>
              </a:ext>
            </a:extLst>
          </p:cNvPr>
          <p:cNvSpPr txBox="1"/>
          <p:nvPr/>
        </p:nvSpPr>
        <p:spPr>
          <a:xfrm>
            <a:off x="8371260" y="4042043"/>
            <a:ext cx="2090787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360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1600" b="1" dirty="0">
                <a:latin typeface="Lato Bold" panose="020F0802020204030203" pitchFamily="34" charset="0"/>
              </a:rPr>
              <a:t>7 Pack </a:t>
            </a:r>
            <a:r>
              <a:rPr lang="en-US" sz="1600" dirty="0" err="1">
                <a:latin typeface="Lato Bold"/>
                <a:ea typeface="Lato Bold"/>
                <a:cs typeface="Lato Bold"/>
                <a:sym typeface="Lato Bold"/>
              </a:rPr>
              <a:t>XanthoMyst</a:t>
            </a:r>
            <a:endParaRPr lang="en-US" sz="1600" dirty="0">
              <a:latin typeface="Lato Bold"/>
              <a:ea typeface="Lato Bold"/>
              <a:cs typeface="Lato Bold"/>
              <a:sym typeface="Lato Bold"/>
            </a:endParaRPr>
          </a:p>
        </p:txBody>
      </p:sp>
      <p:pic>
        <p:nvPicPr>
          <p:cNvPr id="29" name="XanthoMystPack.png" descr="XanthoMystPack.png">
            <a:extLst>
              <a:ext uri="{FF2B5EF4-FFF2-40B4-BE49-F238E27FC236}">
                <a16:creationId xmlns:a16="http://schemas.microsoft.com/office/drawing/2014/main" id="{35BCF596-E969-12CA-6319-88CCDB2F7B1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04907" y="4036043"/>
            <a:ext cx="1318090" cy="82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84" y="0"/>
                </a:moveTo>
                <a:cubicBezTo>
                  <a:pt x="894" y="2956"/>
                  <a:pt x="0" y="6711"/>
                  <a:pt x="0" y="10800"/>
                </a:cubicBezTo>
                <a:cubicBezTo>
                  <a:pt x="0" y="14889"/>
                  <a:pt x="894" y="18644"/>
                  <a:pt x="2384" y="21600"/>
                </a:cubicBezTo>
                <a:lnTo>
                  <a:pt x="19217" y="21600"/>
                </a:lnTo>
                <a:cubicBezTo>
                  <a:pt x="20707" y="18644"/>
                  <a:pt x="21600" y="14889"/>
                  <a:pt x="21600" y="10800"/>
                </a:cubicBezTo>
                <a:cubicBezTo>
                  <a:pt x="21600" y="6711"/>
                  <a:pt x="20707" y="2956"/>
                  <a:pt x="19217" y="0"/>
                </a:cubicBezTo>
                <a:lnTo>
                  <a:pt x="2384" y="0"/>
                </a:lnTo>
                <a:close/>
              </a:path>
            </a:pathLst>
          </a:custGeom>
          <a:ln w="12700">
            <a:miter lim="400000"/>
          </a:ln>
          <a:effectLst>
            <a:outerShdw blurRad="279400" dist="38100" dir="2700000" rotWithShape="0">
              <a:srgbClr val="000000">
                <a:alpha val="50910"/>
              </a:srgbClr>
            </a:outerShdw>
          </a:effectLst>
        </p:spPr>
      </p:pic>
      <p:sp>
        <p:nvSpPr>
          <p:cNvPr id="33" name="5x  Income - Day 1">
            <a:extLst>
              <a:ext uri="{FF2B5EF4-FFF2-40B4-BE49-F238E27FC236}">
                <a16:creationId xmlns:a16="http://schemas.microsoft.com/office/drawing/2014/main" id="{DDB387FB-449C-1B22-89FF-B6168729D6D3}"/>
              </a:ext>
            </a:extLst>
          </p:cNvPr>
          <p:cNvSpPr txBox="1"/>
          <p:nvPr/>
        </p:nvSpPr>
        <p:spPr>
          <a:xfrm>
            <a:off x="5060110" y="3772564"/>
            <a:ext cx="2069156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1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</a:rPr>
              <a:t>4 Pack of </a:t>
            </a:r>
            <a:r>
              <a:rPr lang="en-US" sz="1600" dirty="0" err="1">
                <a:solidFill>
                  <a:schemeClr val="tx1"/>
                </a:solidFill>
              </a:rPr>
              <a:t>XanthoMyst</a:t>
            </a:r>
            <a:endParaRPr sz="1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0FDE33-0E72-D1A3-FFF6-453DB0EF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7376" y="3821305"/>
            <a:ext cx="1351270" cy="135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BA84C1-038A-96B6-74EB-2A75D1484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3942" y="3821305"/>
            <a:ext cx="1351270" cy="135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90A3B4-2E1C-8613-4DD9-9B07930C1E43}"/>
              </a:ext>
            </a:extLst>
          </p:cNvPr>
          <p:cNvSpPr txBox="1"/>
          <p:nvPr/>
        </p:nvSpPr>
        <p:spPr>
          <a:xfrm>
            <a:off x="5247573" y="4365476"/>
            <a:ext cx="18017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882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$72.49 each </a:t>
            </a:r>
            <a:endParaRPr lang="en-US" sz="2000" dirty="0">
              <a:solidFill>
                <a:srgbClr val="00882B"/>
              </a:solidFill>
              <a:latin typeface="Helvetica Ligh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46B78E-3603-EEE7-D291-902E20B404A8}"/>
              </a:ext>
            </a:extLst>
          </p:cNvPr>
          <p:cNvSpPr txBox="1"/>
          <p:nvPr/>
        </p:nvSpPr>
        <p:spPr>
          <a:xfrm>
            <a:off x="8325331" y="4278407"/>
            <a:ext cx="2246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882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$61.42 each </a:t>
            </a:r>
            <a:endParaRPr lang="en-US" sz="2800" b="1" dirty="0">
              <a:solidFill>
                <a:srgbClr val="00882B"/>
              </a:solidFill>
              <a:latin typeface="Helvetica Light"/>
            </a:endParaRPr>
          </a:p>
        </p:txBody>
      </p:sp>
      <p:sp>
        <p:nvSpPr>
          <p:cNvPr id="11" name="5x  Income - Day 1">
            <a:extLst>
              <a:ext uri="{FF2B5EF4-FFF2-40B4-BE49-F238E27FC236}">
                <a16:creationId xmlns:a16="http://schemas.microsoft.com/office/drawing/2014/main" id="{BD8B2E55-EA6D-8EFE-D6CF-C07751E66D99}"/>
              </a:ext>
            </a:extLst>
          </p:cNvPr>
          <p:cNvSpPr txBox="1"/>
          <p:nvPr/>
        </p:nvSpPr>
        <p:spPr>
          <a:xfrm>
            <a:off x="1151489" y="3727609"/>
            <a:ext cx="2069156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1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</a:rPr>
              <a:t>2 Pack of </a:t>
            </a:r>
            <a:r>
              <a:rPr lang="en-US" sz="1600" dirty="0" err="1">
                <a:solidFill>
                  <a:schemeClr val="tx1"/>
                </a:solidFill>
              </a:rPr>
              <a:t>XanthoMyst</a:t>
            </a:r>
            <a:endParaRPr sz="1600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2072C4-0729-0964-BFE0-394AD2628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707" y="3817540"/>
            <a:ext cx="1351270" cy="135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3AC31D-DF70-E0BD-0C1F-50ADC12FA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73" y="3817540"/>
            <a:ext cx="1351270" cy="135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432A9E0-E570-5DA3-51A2-9A3E95DABC67}"/>
              </a:ext>
            </a:extLst>
          </p:cNvPr>
          <p:cNvSpPr txBox="1"/>
          <p:nvPr/>
        </p:nvSpPr>
        <p:spPr>
          <a:xfrm>
            <a:off x="1346223" y="4368629"/>
            <a:ext cx="18017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882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$74.99 each </a:t>
            </a:r>
            <a:endParaRPr lang="en-US" sz="2000" dirty="0">
              <a:solidFill>
                <a:srgbClr val="00882B"/>
              </a:solidFill>
              <a:latin typeface="Helvetica Ligh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C02FA4E-59AB-E885-6981-E0DB4F1A6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2987" y="3825071"/>
            <a:ext cx="1351270" cy="135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7E2925-C531-2335-3247-5B9A9AF3D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3171" y="3815024"/>
            <a:ext cx="1351270" cy="135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523EAE3F-982D-3D1E-7B53-0C932ACE840B}"/>
              </a:ext>
            </a:extLst>
          </p:cNvPr>
          <p:cNvSpPr/>
          <p:nvPr/>
        </p:nvSpPr>
        <p:spPr>
          <a:xfrm>
            <a:off x="6262527" y="2189654"/>
            <a:ext cx="1459654" cy="77773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Most Popular!</a:t>
            </a:r>
          </a:p>
        </p:txBody>
      </p:sp>
      <p:sp>
        <p:nvSpPr>
          <p:cNvPr id="31" name="Explosion: 8 Points 30">
            <a:extLst>
              <a:ext uri="{FF2B5EF4-FFF2-40B4-BE49-F238E27FC236}">
                <a16:creationId xmlns:a16="http://schemas.microsoft.com/office/drawing/2014/main" id="{63A0E375-06E6-DCB4-0D21-4F88A7A0721E}"/>
              </a:ext>
            </a:extLst>
          </p:cNvPr>
          <p:cNvSpPr/>
          <p:nvPr/>
        </p:nvSpPr>
        <p:spPr>
          <a:xfrm>
            <a:off x="10147527" y="1941871"/>
            <a:ext cx="1459654" cy="132102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Best for Business Builders!!!</a:t>
            </a:r>
          </a:p>
        </p:txBody>
      </p:sp>
      <p:sp>
        <p:nvSpPr>
          <p:cNvPr id="8" name="As you grow your business and increase in Rank,…">
            <a:extLst>
              <a:ext uri="{FF2B5EF4-FFF2-40B4-BE49-F238E27FC236}">
                <a16:creationId xmlns:a16="http://schemas.microsoft.com/office/drawing/2014/main" id="{6ECC6F95-25CD-1C39-AC60-F337E353E81D}"/>
              </a:ext>
            </a:extLst>
          </p:cNvPr>
          <p:cNvSpPr txBox="1"/>
          <p:nvPr/>
        </p:nvSpPr>
        <p:spPr>
          <a:xfrm>
            <a:off x="7059577" y="5941595"/>
            <a:ext cx="2090787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360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Lato Bold" panose="020F0802020204030203" pitchFamily="34" charset="0"/>
                <a:ea typeface="Lato Bold"/>
                <a:cs typeface="Lato Bold"/>
                <a:sym typeface="Lato Regular"/>
              </a:rPr>
              <a:t>All Prices Are USD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1574785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9" grpId="0"/>
      <p:bldP spid="17" grpId="0"/>
      <p:bldP spid="11" grpId="0" animBg="1"/>
      <p:bldP spid="20" grpId="0"/>
      <p:bldP spid="4" grpId="0" animBg="1"/>
      <p:bldP spid="31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6162846-E1C2-1281-9FF9-6405573FDA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5E7832-4115-5859-3BFE-6A07D0E2A6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A8F5F7-D955-B820-096B-4688A3861A57}"/>
              </a:ext>
            </a:extLst>
          </p:cNvPr>
          <p:cNvSpPr/>
          <p:nvPr/>
        </p:nvSpPr>
        <p:spPr>
          <a:xfrm>
            <a:off x="2616279" y="32951"/>
            <a:ext cx="1996910" cy="304800"/>
          </a:xfrm>
          <a:prstGeom prst="rect">
            <a:avLst/>
          </a:prstGeom>
          <a:solidFill>
            <a:schemeClr val="accent2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Your Name Here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6B445D8A-1F7E-A0B5-5BA2-6C5426E40C8F}"/>
              </a:ext>
            </a:extLst>
          </p:cNvPr>
          <p:cNvSpPr/>
          <p:nvPr/>
        </p:nvSpPr>
        <p:spPr>
          <a:xfrm rot="19479611">
            <a:off x="102032" y="902048"/>
            <a:ext cx="2623751" cy="4572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96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6162846-E1C2-1281-9FF9-6405573FDA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hand holding a fruit&#10;&#10;Description automatically generated">
            <a:extLst>
              <a:ext uri="{FF2B5EF4-FFF2-40B4-BE49-F238E27FC236}">
                <a16:creationId xmlns:a16="http://schemas.microsoft.com/office/drawing/2014/main" id="{5A313281-E4F7-9C47-03A8-9EFCE301E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Infinity Team 7 Pay">
            <a:extLst>
              <a:ext uri="{FF2B5EF4-FFF2-40B4-BE49-F238E27FC236}">
                <a16:creationId xmlns:a16="http://schemas.microsoft.com/office/drawing/2014/main" id="{514B1A80-A291-77E7-E7D0-901B7C23EAA5}"/>
              </a:ext>
            </a:extLst>
          </p:cNvPr>
          <p:cNvSpPr txBox="1"/>
          <p:nvPr/>
        </p:nvSpPr>
        <p:spPr>
          <a:xfrm>
            <a:off x="8077201" y="1739984"/>
            <a:ext cx="4328984" cy="3744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9900" b="1" spc="251">
                <a:solidFill>
                  <a:srgbClr val="FFFFFF"/>
                </a:solidFill>
                <a:latin typeface="BebasNeue-Bold"/>
                <a:ea typeface="BebasNeue-Bold"/>
                <a:cs typeface="BebasNeue-Bold"/>
                <a:sym typeface="BebasNeue-Bold"/>
              </a:defRPr>
            </a:pPr>
            <a:r>
              <a:rPr lang="en-US" sz="3400" dirty="0"/>
              <a:t>TIMING!</a:t>
            </a:r>
          </a:p>
          <a:p>
            <a:pPr algn="ctr">
              <a:defRPr sz="9900" b="1" spc="251">
                <a:solidFill>
                  <a:srgbClr val="FFFFFF"/>
                </a:solidFill>
                <a:latin typeface="BebasNeue-Bold"/>
                <a:ea typeface="BebasNeue-Bold"/>
                <a:cs typeface="BebasNeue-Bold"/>
                <a:sym typeface="BebasNeue-Bold"/>
              </a:defRPr>
            </a:pPr>
            <a:endParaRPr lang="en-US" sz="4000" dirty="0"/>
          </a:p>
          <a:p>
            <a:pPr algn="ctr">
              <a:defRPr sz="9900" b="1" spc="251">
                <a:solidFill>
                  <a:srgbClr val="FFFFFF"/>
                </a:solidFill>
                <a:latin typeface="BebasNeue-Bold"/>
                <a:ea typeface="BebasNeue-Bold"/>
                <a:cs typeface="BebasNeue-Bold"/>
                <a:sym typeface="BebasNeue-Bold"/>
              </a:defRPr>
            </a:pPr>
            <a:r>
              <a:rPr lang="en-US" sz="4800" dirty="0"/>
              <a:t>TIMING!</a:t>
            </a:r>
          </a:p>
          <a:p>
            <a:pPr algn="ctr">
              <a:defRPr sz="9900" b="1" spc="251">
                <a:solidFill>
                  <a:srgbClr val="FFFFFF"/>
                </a:solidFill>
                <a:latin typeface="BebasNeue-Bold"/>
                <a:ea typeface="BebasNeue-Bold"/>
                <a:cs typeface="BebasNeue-Bold"/>
                <a:sym typeface="BebasNeue-Bold"/>
              </a:defRPr>
            </a:pPr>
            <a:endParaRPr lang="en-US" sz="4000" dirty="0"/>
          </a:p>
          <a:p>
            <a:pPr algn="ctr">
              <a:defRPr sz="9900" b="1" spc="251">
                <a:solidFill>
                  <a:srgbClr val="FFFFFF"/>
                </a:solidFill>
                <a:latin typeface="BebasNeue-Bold"/>
                <a:ea typeface="BebasNeue-Bold"/>
                <a:cs typeface="BebasNeue-Bold"/>
                <a:sym typeface="BebasNeue-Bold"/>
              </a:defRPr>
            </a:pPr>
            <a:r>
              <a:rPr lang="en-US" sz="7200" dirty="0"/>
              <a:t>TIMING!</a:t>
            </a:r>
          </a:p>
        </p:txBody>
      </p:sp>
    </p:spTree>
    <p:extLst>
      <p:ext uri="{BB962C8B-B14F-4D97-AF65-F5344CB8AC3E}">
        <p14:creationId xmlns:p14="http://schemas.microsoft.com/office/powerpoint/2010/main" val="943109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Picture 16" descr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51" b="8708"/>
          <a:stretch>
            <a:fillRect/>
          </a:stretch>
        </p:blipFill>
        <p:spPr>
          <a:xfrm>
            <a:off x="-52252" y="-43802"/>
            <a:ext cx="12296503" cy="6945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Picture 10" descr="Picture 10"/>
          <p:cNvPicPr>
            <a:picLocks noChangeAspect="1"/>
          </p:cNvPicPr>
          <p:nvPr/>
        </p:nvPicPr>
        <p:blipFill>
          <a:blip r:embed="rId3">
            <a:alphaModFix amt="26000"/>
          </a:blip>
          <a:stretch>
            <a:fillRect/>
          </a:stretch>
        </p:blipFill>
        <p:spPr>
          <a:xfrm>
            <a:off x="-840846" y="4234159"/>
            <a:ext cx="6178721" cy="2623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Picture 9" descr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2789672"/>
            <a:ext cx="3063280" cy="3099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5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279400" dist="38100" dir="2700000" rotWithShape="0">
              <a:srgbClr val="000000">
                <a:alpha val="50910"/>
              </a:srgbClr>
            </a:outerShdw>
          </a:effectLst>
        </p:spPr>
      </p:pic>
      <p:pic>
        <p:nvPicPr>
          <p:cNvPr id="609" name="Picture 12" descr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40671" y="2789672"/>
            <a:ext cx="3098007" cy="3098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279400" dist="38100" dir="2700000" rotWithShape="0">
              <a:srgbClr val="000000">
                <a:alpha val="50910"/>
              </a:srgbClr>
            </a:outerShdw>
          </a:effectLst>
        </p:spPr>
      </p:pic>
      <p:pic>
        <p:nvPicPr>
          <p:cNvPr id="610" name="Picture 13" descr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34385" y="2789673"/>
            <a:ext cx="3098007" cy="3098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279400" dist="38100" dir="2700000" rotWithShape="0">
              <a:srgbClr val="000000">
                <a:alpha val="50910"/>
              </a:srgbClr>
            </a:outerShdw>
          </a:effectLst>
        </p:spPr>
      </p:pic>
      <p:pic>
        <p:nvPicPr>
          <p:cNvPr id="611" name="Picture 14" descr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28099" y="2789673"/>
            <a:ext cx="3098007" cy="3098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279400" dist="38100" dir="2700000" rotWithShape="0">
              <a:srgbClr val="000000">
                <a:alpha val="50910"/>
              </a:srgbClr>
            </a:outerShdw>
          </a:effectLst>
        </p:spPr>
      </p:pic>
      <p:pic>
        <p:nvPicPr>
          <p:cNvPr id="612" name="Picture 15" descr="Picture 15"/>
          <p:cNvPicPr>
            <a:picLocks noChangeAspect="1"/>
          </p:cNvPicPr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 rot="291487">
            <a:off x="5074680" y="-688428"/>
            <a:ext cx="6178721" cy="2623842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Infinity Team 7 Pay"/>
          <p:cNvSpPr txBox="1"/>
          <p:nvPr/>
        </p:nvSpPr>
        <p:spPr>
          <a:xfrm>
            <a:off x="-52252" y="226746"/>
            <a:ext cx="12296503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9900" b="1" spc="251">
                <a:solidFill>
                  <a:srgbClr val="FFFFFF"/>
                </a:solidFill>
                <a:latin typeface="BebasNeue-Bold"/>
                <a:ea typeface="BebasNeue-Bold"/>
                <a:cs typeface="BebasNeue-Bold"/>
                <a:sym typeface="BebasNeue-Bold"/>
              </a:defRPr>
            </a:pPr>
            <a:r>
              <a:rPr lang="en-US" sz="4000" dirty="0"/>
              <a:t>Timing Is Everything!</a:t>
            </a:r>
          </a:p>
        </p:txBody>
      </p:sp>
      <p:pic>
        <p:nvPicPr>
          <p:cNvPr id="614" name="XanthoMystImage2.jpg" descr="XanthoMystImage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218" y="2761693"/>
            <a:ext cx="3155752" cy="3155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5"/>
                  <a:pt x="4836" y="21600"/>
                  <a:pt x="10801" y="21600"/>
                </a:cubicBezTo>
                <a:cubicBezTo>
                  <a:pt x="16765" y="21600"/>
                  <a:pt x="21600" y="16765"/>
                  <a:pt x="21600" y="10801"/>
                </a:cubicBezTo>
                <a:cubicBezTo>
                  <a:pt x="21600" y="4836"/>
                  <a:pt x="16765" y="0"/>
                  <a:pt x="10801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279400" dist="38100" dir="2700000" rotWithShape="0">
              <a:srgbClr val="000000">
                <a:alpha val="50910"/>
              </a:srgbClr>
            </a:outerShdw>
          </a:effectLst>
        </p:spPr>
      </p:pic>
      <p:sp>
        <p:nvSpPr>
          <p:cNvPr id="615" name="As you grow your business and increase in Rank,…"/>
          <p:cNvSpPr txBox="1"/>
          <p:nvPr/>
        </p:nvSpPr>
        <p:spPr>
          <a:xfrm>
            <a:off x="7475323" y="6329624"/>
            <a:ext cx="5308201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36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sz="1800"/>
              <a:t>Your results may vary based on your efforts.</a:t>
            </a:r>
          </a:p>
        </p:txBody>
      </p:sp>
      <p:sp>
        <p:nvSpPr>
          <p:cNvPr id="2" name="Infinity Team 7 Pay">
            <a:extLst>
              <a:ext uri="{FF2B5EF4-FFF2-40B4-BE49-F238E27FC236}">
                <a16:creationId xmlns:a16="http://schemas.microsoft.com/office/drawing/2014/main" id="{EBEA16AB-81D6-D359-C1C4-079B9D005A63}"/>
              </a:ext>
            </a:extLst>
          </p:cNvPr>
          <p:cNvSpPr txBox="1"/>
          <p:nvPr/>
        </p:nvSpPr>
        <p:spPr>
          <a:xfrm>
            <a:off x="-52253" y="1161499"/>
            <a:ext cx="12296503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9900" b="1" spc="251">
                <a:solidFill>
                  <a:srgbClr val="FFFFFF"/>
                </a:solidFill>
                <a:latin typeface="BebasNeue-Bold"/>
                <a:ea typeface="BebasNeue-Bold"/>
                <a:cs typeface="BebasNeue-Bold"/>
                <a:sym typeface="BebasNeue-Bold"/>
              </a:defRPr>
            </a:pPr>
            <a:r>
              <a:rPr lang="en-US" sz="4000" dirty="0"/>
              <a:t>Are You Ready To Change Your Future Outcome?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person, person&#10;&#10;Description automatically generated">
            <a:extLst>
              <a:ext uri="{FF2B5EF4-FFF2-40B4-BE49-F238E27FC236}">
                <a16:creationId xmlns:a16="http://schemas.microsoft.com/office/drawing/2014/main" id="{F897A1CE-3AE5-1544-BDE0-92C8625160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345" y="-23801"/>
            <a:ext cx="12328690" cy="6905601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CC247D-BCE2-0A44-8875-7864BF236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14" y="2476500"/>
            <a:ext cx="5715000" cy="1905000"/>
          </a:xfrm>
          <a:prstGeom prst="rect">
            <a:avLst/>
          </a:prstGeom>
          <a:effectLst>
            <a:outerShdw blurRad="266700" dist="12700" dir="5400000" algn="ctr" rotWithShape="0">
              <a:srgbClr val="000000">
                <a:alpha val="82000"/>
              </a:srgbClr>
            </a:outerShdw>
          </a:effectLst>
        </p:spPr>
      </p:pic>
      <p:sp>
        <p:nvSpPr>
          <p:cNvPr id="2" name="Infinity Team 7 Pay">
            <a:extLst>
              <a:ext uri="{FF2B5EF4-FFF2-40B4-BE49-F238E27FC236}">
                <a16:creationId xmlns:a16="http://schemas.microsoft.com/office/drawing/2014/main" id="{B2544A8C-3900-17A5-5542-6EC89BDBCA93}"/>
              </a:ext>
            </a:extLst>
          </p:cNvPr>
          <p:cNvSpPr txBox="1"/>
          <p:nvPr/>
        </p:nvSpPr>
        <p:spPr>
          <a:xfrm>
            <a:off x="1238212" y="585149"/>
            <a:ext cx="5308200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11800" b="1" spc="300">
                <a:latin typeface="BebasNeue-Bold"/>
                <a:ea typeface="BebasNeue-Bold"/>
                <a:cs typeface="BebasNeue-Bold"/>
                <a:sym typeface="BebasNeue-Bold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spc="150" dirty="0">
                <a:solidFill>
                  <a:srgbClr val="000000"/>
                </a:solidFill>
              </a:rPr>
              <a:t>For All Who Desire To Live Their Best Life…</a:t>
            </a:r>
            <a:endParaRPr kumimoji="0" sz="4000" b="1" i="0" u="none" strike="noStrike" kern="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basNeue-Bold"/>
              <a:sym typeface="BebasNeue-Bold"/>
            </a:endParaRPr>
          </a:p>
        </p:txBody>
      </p:sp>
      <p:sp>
        <p:nvSpPr>
          <p:cNvPr id="3" name="Extreme Shake / Probiotic Protein Shake">
            <a:extLst>
              <a:ext uri="{FF2B5EF4-FFF2-40B4-BE49-F238E27FC236}">
                <a16:creationId xmlns:a16="http://schemas.microsoft.com/office/drawing/2014/main" id="{1BB3ACDF-05F1-6848-7743-6E826F6F5B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905650" y="4431892"/>
            <a:ext cx="8394356" cy="1146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800" b="1" spc="280">
                <a:solidFill>
                  <a:srgbClr val="000000"/>
                </a:solidFill>
                <a:latin typeface="BebasNeue-Bold"/>
                <a:ea typeface="BebasNeue-Bold"/>
                <a:cs typeface="BebasNeue-Bold"/>
                <a:sym typeface="BebasNeue-Bold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Thank You, Welcome!</a:t>
            </a:r>
            <a:endParaRPr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3775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16" descr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Picture 13" descr="Pictur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544"/>
          <a:stretch/>
        </p:blipFill>
        <p:spPr>
          <a:xfrm rot="5400000" flipH="1">
            <a:off x="2665239" y="-2683446"/>
            <a:ext cx="6894406" cy="1222488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Infinity Team 7 Pay">
            <a:extLst>
              <a:ext uri="{FF2B5EF4-FFF2-40B4-BE49-F238E27FC236}">
                <a16:creationId xmlns:a16="http://schemas.microsoft.com/office/drawing/2014/main" id="{06C9559D-011F-A9BE-EE3B-65AA48CE30D0}"/>
              </a:ext>
            </a:extLst>
          </p:cNvPr>
          <p:cNvSpPr txBox="1"/>
          <p:nvPr/>
        </p:nvSpPr>
        <p:spPr>
          <a:xfrm>
            <a:off x="835090" y="310706"/>
            <a:ext cx="11161488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1800" b="1" spc="300">
                <a:latin typeface="BebasNeue-Bold"/>
                <a:ea typeface="BebasNeue-Bold"/>
                <a:cs typeface="BebasNeue-Bold"/>
                <a:sym typeface="BebasNeue-Bold"/>
              </a:defRPr>
            </a:lvl1pPr>
          </a:lstStyle>
          <a:p>
            <a:pPr defTabSz="412750" hangingPunct="0"/>
            <a:r>
              <a:rPr lang="en-US" sz="4400" kern="0" spc="150" dirty="0">
                <a:solidFill>
                  <a:srgbClr val="FFFFFF"/>
                </a:solidFill>
              </a:rPr>
              <a:t>Stuart Finger – CTFO Co-Founder and CEO</a:t>
            </a:r>
          </a:p>
        </p:txBody>
      </p:sp>
      <p:sp>
        <p:nvSpPr>
          <p:cNvPr id="10" name="Has struggled with his weight since he was 7 years old.…">
            <a:extLst>
              <a:ext uri="{FF2B5EF4-FFF2-40B4-BE49-F238E27FC236}">
                <a16:creationId xmlns:a16="http://schemas.microsoft.com/office/drawing/2014/main" id="{928BE579-AB3B-7924-0D43-EA40A21588AA}"/>
              </a:ext>
            </a:extLst>
          </p:cNvPr>
          <p:cNvSpPr txBox="1">
            <a:spLocks/>
          </p:cNvSpPr>
          <p:nvPr/>
        </p:nvSpPr>
        <p:spPr>
          <a:xfrm>
            <a:off x="65627" y="1831666"/>
            <a:ext cx="7210197" cy="423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228599" marR="0" indent="-228599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1" i="0" u="none" strike="noStrike" cap="none" spc="0" baseline="0">
                <a:solidFill>
                  <a:srgbClr val="5358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22860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1" i="0" u="none" strike="noStrike" cap="none" spc="0" baseline="0">
                <a:solidFill>
                  <a:srgbClr val="5358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45720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1" i="0" u="none" strike="noStrike" cap="none" spc="0" baseline="0">
                <a:solidFill>
                  <a:srgbClr val="5358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68580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1" i="0" u="none" strike="noStrike" cap="none" spc="0" baseline="0">
                <a:solidFill>
                  <a:srgbClr val="5358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91440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1" i="0" u="none" strike="noStrike" cap="none" spc="0" baseline="0">
                <a:solidFill>
                  <a:srgbClr val="5358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412750">
              <a:lnSpc>
                <a:spcPct val="120000"/>
              </a:lnSpc>
              <a:defRPr/>
            </a:pPr>
            <a:r>
              <a:rPr lang="en-US" kern="0" dirty="0">
                <a:solidFill>
                  <a:srgbClr val="FFFFFF"/>
                </a:solidFill>
              </a:rPr>
              <a:t>Happy CTFO Customer</a:t>
            </a:r>
          </a:p>
          <a:p>
            <a:pPr defTabSz="412750">
              <a:lnSpc>
                <a:spcPct val="120000"/>
              </a:lnSpc>
              <a:defRPr/>
            </a:pPr>
            <a:endParaRPr lang="en-US" sz="1200" kern="0" dirty="0">
              <a:solidFill>
                <a:srgbClr val="FFFFFF"/>
              </a:solidFill>
            </a:endParaRPr>
          </a:p>
          <a:p>
            <a:pPr defTabSz="412750">
              <a:lnSpc>
                <a:spcPct val="120000"/>
              </a:lnSpc>
              <a:defRPr/>
            </a:pPr>
            <a:r>
              <a:rPr lang="en-US" kern="0" dirty="0">
                <a:solidFill>
                  <a:srgbClr val="FFFFFF"/>
                </a:solidFill>
              </a:rPr>
              <a:t>Father Of A Miracle Daughter</a:t>
            </a:r>
          </a:p>
          <a:p>
            <a:pPr marL="0" indent="0" defTabSz="412750">
              <a:lnSpc>
                <a:spcPct val="120000"/>
              </a:lnSpc>
              <a:buNone/>
              <a:defRPr/>
            </a:pPr>
            <a:endParaRPr lang="en-US" sz="1200" kern="0" dirty="0">
              <a:solidFill>
                <a:srgbClr val="FFFFFF"/>
              </a:solidFill>
            </a:endParaRPr>
          </a:p>
          <a:p>
            <a:pPr defTabSz="412750">
              <a:lnSpc>
                <a:spcPct val="120000"/>
              </a:lnSpc>
              <a:defRPr/>
            </a:pPr>
            <a:r>
              <a:rPr lang="en-US" kern="0" dirty="0">
                <a:solidFill>
                  <a:srgbClr val="FFFFFF"/>
                </a:solidFill>
              </a:rPr>
              <a:t>34 Years Experience, Helping People Create Residual Income</a:t>
            </a:r>
          </a:p>
          <a:p>
            <a:pPr marL="0" indent="0" defTabSz="412750">
              <a:lnSpc>
                <a:spcPct val="120000"/>
              </a:lnSpc>
              <a:buNone/>
              <a:defRPr/>
            </a:pPr>
            <a:endParaRPr lang="en-US" sz="1200" kern="0" dirty="0">
              <a:solidFill>
                <a:srgbClr val="FFFFFF"/>
              </a:solidFill>
            </a:endParaRPr>
          </a:p>
          <a:p>
            <a:pPr defTabSz="412750">
              <a:lnSpc>
                <a:spcPct val="120000"/>
              </a:lnSpc>
              <a:defRPr/>
            </a:pPr>
            <a:r>
              <a:rPr lang="en-US" kern="0" dirty="0">
                <a:solidFill>
                  <a:srgbClr val="FFFFFF"/>
                </a:solidFill>
              </a:rPr>
              <a:t>Always Seeking The Best!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B33717E2-621C-B2D1-B6B6-3758FE9A84C4}"/>
              </a:ext>
            </a:extLst>
          </p:cNvPr>
          <p:cNvSpPr/>
          <p:nvPr/>
        </p:nvSpPr>
        <p:spPr>
          <a:xfrm rot="5400000">
            <a:off x="203903" y="543681"/>
            <a:ext cx="869290" cy="262455"/>
          </a:xfrm>
          <a:prstGeom prst="rect">
            <a:avLst/>
          </a:prstGeom>
          <a:solidFill>
            <a:srgbClr val="E6851C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>
                <a:solidFill>
                  <a:srgbClr val="FFFFFF"/>
                </a:solidFill>
              </a:defRPr>
            </a:pPr>
            <a:endParaRPr sz="25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263001-B0D0-FF40-257C-11F4C66AF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569" y="1643765"/>
            <a:ext cx="4654495" cy="4737777"/>
          </a:xfrm>
          <a:prstGeom prst="rect">
            <a:avLst/>
          </a:prstGeom>
        </p:spPr>
      </p:pic>
      <p:pic>
        <p:nvPicPr>
          <p:cNvPr id="3" name="Picture Placeholder 12">
            <a:extLst>
              <a:ext uri="{FF2B5EF4-FFF2-40B4-BE49-F238E27FC236}">
                <a16:creationId xmlns:a16="http://schemas.microsoft.com/office/drawing/2014/main" id="{BB8A0A2D-0642-FE79-4AEB-77D6582EB9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50721"/>
            <a:ext cx="3283267" cy="3007279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Picture Placeholder 14">
            <a:extLst>
              <a:ext uri="{FF2B5EF4-FFF2-40B4-BE49-F238E27FC236}">
                <a16:creationId xmlns:a16="http://schemas.microsoft.com/office/drawing/2014/main" id="{2D2F567C-B95D-D3B7-5375-093E162FD5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283267" y="3453484"/>
            <a:ext cx="2275744" cy="2275744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2F561-D001-2986-4B27-072BA18F62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4315" y="5051303"/>
            <a:ext cx="1736254" cy="1736253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420762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16" descr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Picture 13" descr="Pictur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544"/>
          <a:stretch/>
        </p:blipFill>
        <p:spPr>
          <a:xfrm rot="5400000" flipH="1">
            <a:off x="2665239" y="-2683446"/>
            <a:ext cx="6894406" cy="1222488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Infinity Team 7 Pay">
            <a:extLst>
              <a:ext uri="{FF2B5EF4-FFF2-40B4-BE49-F238E27FC236}">
                <a16:creationId xmlns:a16="http://schemas.microsoft.com/office/drawing/2014/main" id="{06C9559D-011F-A9BE-EE3B-65AA48CE30D0}"/>
              </a:ext>
            </a:extLst>
          </p:cNvPr>
          <p:cNvSpPr txBox="1"/>
          <p:nvPr/>
        </p:nvSpPr>
        <p:spPr>
          <a:xfrm>
            <a:off x="835090" y="310706"/>
            <a:ext cx="11161488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1800" b="1" spc="300">
                <a:latin typeface="BebasNeue-Bold"/>
                <a:ea typeface="BebasNeue-Bold"/>
                <a:cs typeface="BebasNeue-Bold"/>
                <a:sym typeface="BebasNeue-Bold"/>
              </a:defRPr>
            </a:lvl1pPr>
          </a:lstStyle>
          <a:p>
            <a:pPr defTabSz="412750" hangingPunct="0"/>
            <a:r>
              <a:rPr lang="en-US" sz="4400" kern="0" spc="150" dirty="0">
                <a:solidFill>
                  <a:srgbClr val="FFFFFF"/>
                </a:solidFill>
              </a:rPr>
              <a:t>Colli Butler – XanthoMyst 50K Leader</a:t>
            </a:r>
          </a:p>
        </p:txBody>
      </p:sp>
      <p:sp>
        <p:nvSpPr>
          <p:cNvPr id="10" name="Has struggled with his weight since he was 7 years old.…">
            <a:extLst>
              <a:ext uri="{FF2B5EF4-FFF2-40B4-BE49-F238E27FC236}">
                <a16:creationId xmlns:a16="http://schemas.microsoft.com/office/drawing/2014/main" id="{928BE579-AB3B-7924-0D43-EA40A21588AA}"/>
              </a:ext>
            </a:extLst>
          </p:cNvPr>
          <p:cNvSpPr txBox="1">
            <a:spLocks/>
          </p:cNvSpPr>
          <p:nvPr/>
        </p:nvSpPr>
        <p:spPr>
          <a:xfrm>
            <a:off x="3220699" y="1008461"/>
            <a:ext cx="7637304" cy="423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228599" marR="0" indent="-228599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1" i="0" u="none" strike="noStrike" cap="none" spc="0" baseline="0">
                <a:solidFill>
                  <a:srgbClr val="5358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22860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1" i="0" u="none" strike="noStrike" cap="none" spc="0" baseline="0">
                <a:solidFill>
                  <a:srgbClr val="5358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45720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1" i="0" u="none" strike="noStrike" cap="none" spc="0" baseline="0">
                <a:solidFill>
                  <a:srgbClr val="5358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68580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1" i="0" u="none" strike="noStrike" cap="none" spc="0" baseline="0">
                <a:solidFill>
                  <a:srgbClr val="5358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91440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1" i="0" u="none" strike="noStrike" cap="none" spc="0" baseline="0">
                <a:solidFill>
                  <a:srgbClr val="5358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412750">
              <a:lnSpc>
                <a:spcPct val="120000"/>
              </a:lnSpc>
              <a:defRPr/>
            </a:pPr>
            <a:endParaRPr lang="en-US" sz="1200" kern="0" dirty="0">
              <a:solidFill>
                <a:srgbClr val="FFFFFF"/>
              </a:solidFill>
            </a:endParaRPr>
          </a:p>
          <a:p>
            <a:pPr defTabSz="412750">
              <a:lnSpc>
                <a:spcPct val="120000"/>
              </a:lnSpc>
              <a:defRPr/>
            </a:pPr>
            <a:r>
              <a:rPr lang="en-US" sz="2800" kern="0" dirty="0">
                <a:solidFill>
                  <a:srgbClr val="FFFFFF"/>
                </a:solidFill>
              </a:rPr>
              <a:t>34</a:t>
            </a:r>
            <a:r>
              <a:rPr lang="en-US" sz="2400" kern="0" dirty="0">
                <a:solidFill>
                  <a:srgbClr val="FFFFFF"/>
                </a:solidFill>
              </a:rPr>
              <a:t> Years Industry Experience </a:t>
            </a:r>
            <a:r>
              <a:rPr lang="en-US" sz="2000" kern="0" dirty="0">
                <a:solidFill>
                  <a:srgbClr val="FFFFFF"/>
                </a:solidFill>
              </a:rPr>
              <a:t>(21 years with mangosteen)</a:t>
            </a:r>
          </a:p>
          <a:p>
            <a:pPr defTabSz="412750">
              <a:lnSpc>
                <a:spcPct val="120000"/>
              </a:lnSpc>
              <a:defRPr/>
            </a:pPr>
            <a:r>
              <a:rPr lang="en-US" sz="2400" kern="0" dirty="0">
                <a:solidFill>
                  <a:srgbClr val="FFFFFF"/>
                </a:solidFill>
              </a:rPr>
              <a:t>Multi-Million Dollar Earner </a:t>
            </a:r>
            <a:r>
              <a:rPr lang="en-US" sz="2000" kern="0" dirty="0">
                <a:solidFill>
                  <a:srgbClr val="FFFFFF"/>
                </a:solidFill>
              </a:rPr>
              <a:t>(7 million with mangosteen)</a:t>
            </a:r>
          </a:p>
          <a:p>
            <a:pPr defTabSz="412750">
              <a:lnSpc>
                <a:spcPct val="120000"/>
              </a:lnSpc>
              <a:defRPr/>
            </a:pPr>
            <a:r>
              <a:rPr lang="en-US" sz="2400" kern="0" dirty="0">
                <a:solidFill>
                  <a:srgbClr val="FFFFFF"/>
                </a:solidFill>
              </a:rPr>
              <a:t>$2 Million+ Customers Worldwide</a:t>
            </a:r>
          </a:p>
          <a:p>
            <a:pPr defTabSz="412750">
              <a:lnSpc>
                <a:spcPct val="120000"/>
              </a:lnSpc>
              <a:defRPr/>
            </a:pPr>
            <a:r>
              <a:rPr lang="en-US" sz="2400" kern="0" dirty="0">
                <a:solidFill>
                  <a:srgbClr val="FFFFFF"/>
                </a:solidFill>
              </a:rPr>
              <a:t>$2 Billion+ in Team Sales</a:t>
            </a:r>
          </a:p>
          <a:p>
            <a:pPr defTabSz="412750">
              <a:lnSpc>
                <a:spcPct val="120000"/>
              </a:lnSpc>
              <a:defRPr/>
            </a:pPr>
            <a:r>
              <a:rPr lang="en-US" sz="2400" kern="0" dirty="0">
                <a:solidFill>
                  <a:srgbClr val="FFFFFF"/>
                </a:solidFill>
              </a:rPr>
              <a:t>500+ $100K Annual Earners</a:t>
            </a:r>
          </a:p>
          <a:p>
            <a:pPr defTabSz="412750">
              <a:lnSpc>
                <a:spcPct val="120000"/>
              </a:lnSpc>
              <a:defRPr/>
            </a:pPr>
            <a:r>
              <a:rPr lang="en-US" sz="2400" kern="0" dirty="0">
                <a:solidFill>
                  <a:srgbClr val="FFFFFF"/>
                </a:solidFill>
              </a:rPr>
              <a:t>150+ Million Dollar Earners</a:t>
            </a:r>
          </a:p>
          <a:p>
            <a:pPr defTabSz="412750">
              <a:lnSpc>
                <a:spcPct val="120000"/>
              </a:lnSpc>
              <a:defRPr/>
            </a:pPr>
            <a:r>
              <a:rPr lang="en-US" sz="2400" kern="0" dirty="0">
                <a:solidFill>
                  <a:srgbClr val="FFFFFF"/>
                </a:solidFill>
              </a:rPr>
              <a:t>30+ Multi-Million Dollar Earners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B33717E2-621C-B2D1-B6B6-3758FE9A84C4}"/>
              </a:ext>
            </a:extLst>
          </p:cNvPr>
          <p:cNvSpPr/>
          <p:nvPr/>
        </p:nvSpPr>
        <p:spPr>
          <a:xfrm rot="5400000">
            <a:off x="203903" y="543681"/>
            <a:ext cx="869290" cy="262455"/>
          </a:xfrm>
          <a:prstGeom prst="rect">
            <a:avLst/>
          </a:prstGeom>
          <a:solidFill>
            <a:srgbClr val="E6851C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>
                <a:solidFill>
                  <a:srgbClr val="FFFFFF"/>
                </a:solidFill>
              </a:defRPr>
            </a:pPr>
            <a:endParaRPr sz="25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pic>
        <p:nvPicPr>
          <p:cNvPr id="12" name="Picture 11" descr="A person holding a sign with her hands up&#10;&#10;Description automatically generated">
            <a:extLst>
              <a:ext uri="{FF2B5EF4-FFF2-40B4-BE49-F238E27FC236}">
                <a16:creationId xmlns:a16="http://schemas.microsoft.com/office/drawing/2014/main" id="{C7D33EDE-40F6-25DF-5E03-C06488CE1C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6" y="1469999"/>
            <a:ext cx="2799808" cy="51974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4E5CC8-D974-CB44-9650-A6A25171B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1081" y="3308818"/>
            <a:ext cx="3238476" cy="3238476"/>
          </a:xfrm>
          <a:prstGeom prst="rect">
            <a:avLst/>
          </a:prstGeom>
        </p:spPr>
      </p:pic>
      <p:pic>
        <p:nvPicPr>
          <p:cNvPr id="15" name="Picture 1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D88B8258-3DCC-567D-F0D8-F5B48EA181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6039" y="4560016"/>
            <a:ext cx="5079921" cy="210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669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16" descr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Picture 13" descr="Pictur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544"/>
          <a:stretch/>
        </p:blipFill>
        <p:spPr>
          <a:xfrm rot="5400000" flipH="1">
            <a:off x="2648797" y="-2665240"/>
            <a:ext cx="6894406" cy="1222488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Infinity Team 7 Pay">
            <a:extLst>
              <a:ext uri="{FF2B5EF4-FFF2-40B4-BE49-F238E27FC236}">
                <a16:creationId xmlns:a16="http://schemas.microsoft.com/office/drawing/2014/main" id="{06C9559D-011F-A9BE-EE3B-65AA48CE30D0}"/>
              </a:ext>
            </a:extLst>
          </p:cNvPr>
          <p:cNvSpPr txBox="1"/>
          <p:nvPr/>
        </p:nvSpPr>
        <p:spPr>
          <a:xfrm>
            <a:off x="835090" y="310706"/>
            <a:ext cx="11161488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1800" b="1" spc="300">
                <a:latin typeface="BebasNeue-Bold"/>
                <a:ea typeface="BebasNeue-Bold"/>
                <a:cs typeface="BebasNeue-Bold"/>
                <a:sym typeface="BebasNeue-Bold"/>
              </a:defRPr>
            </a:lvl1pPr>
          </a:lstStyle>
          <a:p>
            <a:pPr defTabSz="412750" hangingPunct="0"/>
            <a:r>
              <a:rPr lang="en-US" sz="4400" kern="0" spc="150" dirty="0">
                <a:solidFill>
                  <a:srgbClr val="FFFFFF"/>
                </a:solidFill>
              </a:rPr>
              <a:t>Your Name – Your Story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B33717E2-621C-B2D1-B6B6-3758FE9A84C4}"/>
              </a:ext>
            </a:extLst>
          </p:cNvPr>
          <p:cNvSpPr/>
          <p:nvPr/>
        </p:nvSpPr>
        <p:spPr>
          <a:xfrm rot="5400000">
            <a:off x="203903" y="543681"/>
            <a:ext cx="869290" cy="262455"/>
          </a:xfrm>
          <a:prstGeom prst="rect">
            <a:avLst/>
          </a:prstGeom>
          <a:solidFill>
            <a:srgbClr val="E6851C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>
                <a:solidFill>
                  <a:srgbClr val="FFFFFF"/>
                </a:solidFill>
              </a:defRPr>
            </a:pPr>
            <a:endParaRPr sz="25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23E43A-0CE3-D8A0-289C-A0BA9BD4725C}"/>
              </a:ext>
            </a:extLst>
          </p:cNvPr>
          <p:cNvSpPr txBox="1"/>
          <p:nvPr/>
        </p:nvSpPr>
        <p:spPr>
          <a:xfrm>
            <a:off x="2185261" y="2628731"/>
            <a:ext cx="8431078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Let us Help You Create YOUR Story!</a:t>
            </a:r>
          </a:p>
        </p:txBody>
      </p:sp>
    </p:spTree>
    <p:extLst>
      <p:ext uri="{BB962C8B-B14F-4D97-AF65-F5344CB8AC3E}">
        <p14:creationId xmlns:p14="http://schemas.microsoft.com/office/powerpoint/2010/main" val="404793562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Infinity Team 7 Pay"/>
          <p:cNvSpPr txBox="1"/>
          <p:nvPr/>
        </p:nvSpPr>
        <p:spPr>
          <a:xfrm>
            <a:off x="5489321" y="95398"/>
            <a:ext cx="6491577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1800" b="1" spc="300">
                <a:latin typeface="BebasNeue-Bold"/>
                <a:ea typeface="BebasNeue-Bold"/>
                <a:cs typeface="BebasNeue-Bold"/>
                <a:sym typeface="BebasNeue-Bold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spc="150" dirty="0">
                <a:solidFill>
                  <a:srgbClr val="000000"/>
                </a:solidFill>
              </a:rPr>
              <a:t>The History of</a:t>
            </a:r>
            <a:r>
              <a:rPr kumimoji="0" sz="4000" b="1" i="0" u="none" strike="noStrike" kern="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basNeue-Bold"/>
                <a:sym typeface="BebasNeue-Bold"/>
              </a:rPr>
              <a:t> Mangosteen</a:t>
            </a:r>
            <a:endParaRPr kumimoji="0" lang="en-US" sz="4000" b="1" i="0" u="none" strike="noStrike" kern="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basNeue-Bold"/>
              <a:sym typeface="BebasNeue-Bold"/>
            </a:endParaRP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1" kern="0" spc="150" dirty="0">
                <a:solidFill>
                  <a:srgbClr val="000000"/>
                </a:solidFill>
              </a:rPr>
              <a:t>(Not To Be Confused With Mango)</a:t>
            </a:r>
            <a:endParaRPr kumimoji="0" sz="2000" b="0" i="1" u="none" strike="noStrike" kern="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BebasNeue-Bold"/>
            </a:endParaRPr>
          </a:p>
        </p:txBody>
      </p:sp>
      <p:pic>
        <p:nvPicPr>
          <p:cNvPr id="363" name="Mangosteen-fruit_bunch.jpg" descr="Mangosteen-fruit_bunch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12508" y="940546"/>
            <a:ext cx="4976813" cy="4976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279400" dist="38100" dir="2700000" rotWithShape="0">
              <a:srgbClr val="000000">
                <a:alpha val="50910"/>
              </a:srgbClr>
            </a:outerShdw>
          </a:effectLst>
        </p:spPr>
      </p:pic>
      <p:sp>
        <p:nvSpPr>
          <p:cNvPr id="366" name="As you grow your business and increase in Rank,…"/>
          <p:cNvSpPr txBox="1"/>
          <p:nvPr/>
        </p:nvSpPr>
        <p:spPr>
          <a:xfrm>
            <a:off x="6019798" y="1060417"/>
            <a:ext cx="5993914" cy="3067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Light"/>
            </a:endParaRPr>
          </a:p>
          <a:p>
            <a:r>
              <a:rPr lang="en-US" b="1" dirty="0"/>
              <a:t>Scientific Name:</a:t>
            </a:r>
            <a:r>
              <a:rPr lang="en-US" dirty="0"/>
              <a:t> Garcinia </a:t>
            </a:r>
            <a:r>
              <a:rPr lang="en-US" dirty="0" err="1"/>
              <a:t>Mangostana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Grown in Tropical Regions:</a:t>
            </a:r>
            <a:r>
              <a:rPr lang="en-US" dirty="0"/>
              <a:t> Thailand, India, Malaysia and the Philippines.</a:t>
            </a:r>
          </a:p>
          <a:p>
            <a:endParaRPr lang="en-US" dirty="0"/>
          </a:p>
          <a:p>
            <a:r>
              <a:rPr lang="en-US" dirty="0"/>
              <a:t>7 to 10 years for the trees to yield fruit. </a:t>
            </a:r>
          </a:p>
          <a:p>
            <a:r>
              <a:rPr lang="en-US" dirty="0"/>
              <a:t>Mangosteen trees reach up to 75 feet tall.</a:t>
            </a:r>
          </a:p>
          <a:p>
            <a:endParaRPr lang="en-US" dirty="0"/>
          </a:p>
          <a:p>
            <a:r>
              <a:rPr lang="en-US" dirty="0"/>
              <a:t>This tangerine sized fruit consists of Pericarp (the rind), Pulp (the delicious fruit) plus 2 to 3 Seeds.</a:t>
            </a:r>
          </a:p>
        </p:txBody>
      </p:sp>
      <p:sp>
        <p:nvSpPr>
          <p:cNvPr id="367" name="Rectangle 7"/>
          <p:cNvSpPr/>
          <p:nvPr/>
        </p:nvSpPr>
        <p:spPr>
          <a:xfrm rot="5400000">
            <a:off x="4861967" y="478871"/>
            <a:ext cx="792917" cy="190180"/>
          </a:xfrm>
          <a:prstGeom prst="rect">
            <a:avLst/>
          </a:prstGeom>
          <a:solidFill>
            <a:srgbClr val="E6851C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" name="As you grow your business and increase in Rank,…">
            <a:extLst>
              <a:ext uri="{FF2B5EF4-FFF2-40B4-BE49-F238E27FC236}">
                <a16:creationId xmlns:a16="http://schemas.microsoft.com/office/drawing/2014/main" id="{58EE8CD3-3943-06CD-F7A0-6B02235252D3}"/>
              </a:ext>
            </a:extLst>
          </p:cNvPr>
          <p:cNvSpPr txBox="1"/>
          <p:nvPr/>
        </p:nvSpPr>
        <p:spPr>
          <a:xfrm>
            <a:off x="6052612" y="4471244"/>
            <a:ext cx="5928286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r>
              <a:rPr lang="en-US" b="1" dirty="0"/>
              <a:t>Folk Medicine Remedies:</a:t>
            </a:r>
            <a:r>
              <a:rPr lang="en-US" dirty="0"/>
              <a:t> The rind was dried and made into a tea or a poultice to be used for:</a:t>
            </a:r>
          </a:p>
          <a:p>
            <a:endParaRPr lang="en-US" dirty="0"/>
          </a:p>
          <a:p>
            <a:pPr algn="ctr"/>
            <a:r>
              <a:rPr lang="en-US" dirty="0"/>
              <a:t>Dehydration, Digestion, Fatigue, Fever, Infections, Pain, Parasites, Skin conditions, Wounds.</a:t>
            </a:r>
          </a:p>
          <a:p>
            <a:pPr algn="ctr"/>
            <a:r>
              <a:rPr lang="en-US" b="1" dirty="0"/>
              <a:t>And so much more…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Mangosteen-fruit_bunch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12508" y="940546"/>
            <a:ext cx="4976813" cy="4976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279400" dist="38100" dir="2700000" rotWithShape="0">
              <a:srgbClr val="000000">
                <a:alpha val="50910"/>
              </a:srgbClr>
            </a:outerShdw>
          </a:effectLst>
        </p:spPr>
      </p:pic>
      <p:sp>
        <p:nvSpPr>
          <p:cNvPr id="367" name="Rectangle 7"/>
          <p:cNvSpPr/>
          <p:nvPr/>
        </p:nvSpPr>
        <p:spPr>
          <a:xfrm rot="5400000">
            <a:off x="5447113" y="455177"/>
            <a:ext cx="792917" cy="185065"/>
          </a:xfrm>
          <a:prstGeom prst="rect">
            <a:avLst/>
          </a:prstGeom>
          <a:solidFill>
            <a:srgbClr val="E6851C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" name="Infinity Team 7 Pay">
            <a:extLst>
              <a:ext uri="{FF2B5EF4-FFF2-40B4-BE49-F238E27FC236}">
                <a16:creationId xmlns:a16="http://schemas.microsoft.com/office/drawing/2014/main" id="{D58E2072-C850-3665-6AE2-E38C261B9F10}"/>
              </a:ext>
            </a:extLst>
          </p:cNvPr>
          <p:cNvSpPr txBox="1"/>
          <p:nvPr/>
        </p:nvSpPr>
        <p:spPr>
          <a:xfrm>
            <a:off x="6077025" y="137340"/>
            <a:ext cx="5810157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1800" b="1" spc="300">
                <a:latin typeface="BebasNeue-Bold"/>
                <a:ea typeface="BebasNeue-Bold"/>
                <a:cs typeface="BebasNeue-Bold"/>
                <a:sym typeface="BebasNeue-Bold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0" b="1" i="0" u="none" strike="noStrike" kern="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basNeue-Bold"/>
                <a:sym typeface="BebasNeue-Bold"/>
              </a:rPr>
              <a:t>Mangosteen</a:t>
            </a:r>
            <a:r>
              <a:rPr kumimoji="0" lang="en-US" sz="5000" b="1" i="0" u="none" strike="noStrike" kern="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basNeue-Bold"/>
                <a:sym typeface="BebasNeue-Bold"/>
              </a:rPr>
              <a:t> Science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03575-B900-F4BE-5325-64E9D9979CA3}"/>
              </a:ext>
            </a:extLst>
          </p:cNvPr>
          <p:cNvSpPr txBox="1"/>
          <p:nvPr/>
        </p:nvSpPr>
        <p:spPr>
          <a:xfrm>
            <a:off x="5752189" y="1395780"/>
            <a:ext cx="6096728" cy="4991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algn="ct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i="1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 has taken centuries to catch up with the wisdom of traditional medicine </a:t>
            </a: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Introducing XANTHONES:</a:t>
            </a:r>
            <a:endParaRPr lang="en-US" sz="10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mangosteen contains </a:t>
            </a:r>
            <a:r>
              <a:rPr lang="en-US" kern="1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</a:t>
            </a:r>
            <a:r>
              <a:rPr lang="en-US" sz="18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active substances</a:t>
            </a:r>
            <a:r>
              <a:rPr lang="en-US" kern="1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8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including vitamins, minerals, antioxidants, catechins, polyphenols, polysaccharides, and </a:t>
            </a:r>
            <a:r>
              <a:rPr lang="en-US" sz="1800" b="1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XANTHONES!</a:t>
            </a:r>
            <a:endParaRPr lang="en-US" sz="1000" b="1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 70 xanthone molecules are present in the mangosteen fruit, that’s why it‘s known as the </a:t>
            </a:r>
            <a:r>
              <a:rPr lang="en-US" sz="1800" b="1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QUEEN of FRUIT</a:t>
            </a:r>
            <a:r>
              <a:rPr lang="en-US" sz="18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a </a:t>
            </a:r>
            <a:r>
              <a:rPr lang="en-US" sz="1800" b="1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 FRUIT!</a:t>
            </a:r>
            <a:endParaRPr lang="en-US" sz="10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 the past 20 years, the Xanthones of the Mangosteen have been widely studied and researched around the world.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6158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ays 5% - 35%…"/>
          <p:cNvSpPr txBox="1"/>
          <p:nvPr/>
        </p:nvSpPr>
        <p:spPr>
          <a:xfrm>
            <a:off x="6378000" y="3340544"/>
            <a:ext cx="5500811" cy="743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1" indent="0" algn="l" defTabSz="41275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spc="251">
                <a:latin typeface="BebasNeue-Bold"/>
                <a:ea typeface="BebasNeue-Bold"/>
                <a:cs typeface="BebasNeue-Bold"/>
                <a:sym typeface="BebasNeue-Bold"/>
              </a:defRPr>
            </a:pPr>
            <a:r>
              <a:rPr kumimoji="0" lang="en-US" sz="5000" b="1" i="0" u="none" strike="noStrike" kern="0" cap="none" spc="1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basNeue-Bold"/>
                <a:sym typeface="BebasNeue-Bold"/>
              </a:rPr>
              <a:t>The </a:t>
            </a:r>
            <a:r>
              <a:rPr kumimoji="0" sz="5000" b="1" i="0" u="none" strike="noStrike" kern="0" cap="none" spc="1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basNeue-Bold"/>
                <a:sym typeface="BebasNeue-Bold"/>
              </a:rPr>
              <a:t>Solution:</a:t>
            </a:r>
          </a:p>
        </p:txBody>
      </p:sp>
      <p:sp>
        <p:nvSpPr>
          <p:cNvPr id="375" name="Infinity Team 7 Pay"/>
          <p:cNvSpPr txBox="1"/>
          <p:nvPr/>
        </p:nvSpPr>
        <p:spPr>
          <a:xfrm>
            <a:off x="6335228" y="430470"/>
            <a:ext cx="5308200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11800" b="1" spc="300">
                <a:latin typeface="BebasNeue-Bold"/>
                <a:ea typeface="BebasNeue-Bold"/>
                <a:cs typeface="BebasNeue-Bold"/>
                <a:sym typeface="BebasNeue-Bold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0" b="1" i="0" u="none" strike="noStrike" kern="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basNeue-Bold"/>
                <a:sym typeface="BebasNeue-Bold"/>
              </a:rPr>
              <a:t>The Problem</a:t>
            </a:r>
            <a:r>
              <a:rPr kumimoji="0" lang="en-US" sz="5000" b="1" i="0" u="none" strike="noStrike" kern="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basNeue-Bold"/>
                <a:sym typeface="BebasNeue-Bold"/>
              </a:rPr>
              <a:t>:</a:t>
            </a:r>
            <a:endParaRPr kumimoji="0" sz="5000" b="1" i="0" u="none" strike="noStrike" kern="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basNeue-Bold"/>
              <a:sym typeface="BebasNeue-Bold"/>
            </a:endParaRPr>
          </a:p>
        </p:txBody>
      </p:sp>
      <p:sp>
        <p:nvSpPr>
          <p:cNvPr id="378" name="As you grow your business and increase in Rank,…"/>
          <p:cNvSpPr txBox="1"/>
          <p:nvPr/>
        </p:nvSpPr>
        <p:spPr>
          <a:xfrm>
            <a:off x="5986984" y="1305046"/>
            <a:ext cx="5308201" cy="566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6700">
                <a:latin typeface="BebasNeue-Regular"/>
                <a:ea typeface="BebasNeue-Regular"/>
                <a:cs typeface="BebasNeue-Regular"/>
                <a:sym typeface="BebasNeue-Regular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basNeue-Regular"/>
                <a:sym typeface="BebasNeue-Regular"/>
              </a:rPr>
              <a:t>Low Oral Bioavailability</a:t>
            </a:r>
          </a:p>
        </p:txBody>
      </p:sp>
      <p:sp>
        <p:nvSpPr>
          <p:cNvPr id="379" name="As you grow your business and increase in Rank,…"/>
          <p:cNvSpPr txBox="1"/>
          <p:nvPr/>
        </p:nvSpPr>
        <p:spPr>
          <a:xfrm>
            <a:off x="6028066" y="2189738"/>
            <a:ext cx="6081672" cy="759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Xanthones are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largely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insoluble.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380" name="Rectangle 7"/>
          <p:cNvSpPr/>
          <p:nvPr/>
        </p:nvSpPr>
        <p:spPr>
          <a:xfrm rot="5400000">
            <a:off x="5699542" y="745748"/>
            <a:ext cx="792917" cy="190180"/>
          </a:xfrm>
          <a:prstGeom prst="rect">
            <a:avLst/>
          </a:prstGeom>
          <a:solidFill>
            <a:schemeClr val="accent4">
              <a:satOff val="-10819"/>
              <a:lumOff val="13333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1" name="As you grow your business and increase in Rank,…"/>
          <p:cNvSpPr txBox="1"/>
          <p:nvPr/>
        </p:nvSpPr>
        <p:spPr>
          <a:xfrm>
            <a:off x="6017434" y="4171231"/>
            <a:ext cx="6081672" cy="2841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Our proprietary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10xPure</a:t>
            </a:r>
            <a:r>
              <a:rPr kumimoji="0" sz="1600" b="1" i="0" u="none" strike="noStrike" kern="0" cap="none" spc="0" normalizeH="0" baseline="73333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TM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 technology extracts and concentrates </a:t>
            </a:r>
          </a:p>
          <a:p>
            <a:pPr marL="0" marR="0" lvl="0" indent="0" algn="l" defTabSz="412750" rtl="0" eaLnBrk="1" fontAlgn="auto" latinLnBrk="0" hangingPunct="0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Xanthone compounds into a liposomal nano-emulsion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 for greater Potency, Bioavailability and Faster Delivery. 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  <a:p>
            <a:pPr marL="0" marR="0" lvl="0" indent="0" algn="l" defTabSz="412750" rtl="0" eaLnBrk="1" fontAlgn="auto" latinLnBrk="0" hangingPunct="0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lang="en-US" sz="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  <a:p>
            <a:pPr marL="0" marR="0" lvl="0" indent="0" algn="l" defTabSz="41275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XanthoMyst’s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 nano-emulsion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droplets are so tiny they are absorbed through the soft tissue of your mouth, so there is very little to swallow.</a:t>
            </a:r>
          </a:p>
          <a:p>
            <a:pPr marL="0" marR="0" lvl="0" indent="0" algn="l" defTabSz="412750" rtl="0" eaLnBrk="1" fontAlgn="auto" latinLnBrk="0" hangingPunct="0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Bypass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es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 digestive enzymes of the stomach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!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  <a:p>
            <a:pPr marL="0" marR="0" lvl="0" indent="0" algn="l" defTabSz="412750" rtl="0" eaLnBrk="1" fontAlgn="auto" latinLnBrk="0" hangingPunct="0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  <p:pic>
        <p:nvPicPr>
          <p:cNvPr id="382" name="Picture1XanthoMyst.png" descr="Picture1XanthoMyst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88" y="2813154"/>
            <a:ext cx="4092129" cy="3678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279400" dist="38100" dir="2700000" rotWithShape="0">
              <a:srgbClr val="000000">
                <a:alpha val="50910"/>
              </a:srgbClr>
            </a:outerShdw>
          </a:effectLst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0B93DA70-A0EF-8BFA-8F7C-456F64EB3220}"/>
              </a:ext>
            </a:extLst>
          </p:cNvPr>
          <p:cNvSpPr/>
          <p:nvPr/>
        </p:nvSpPr>
        <p:spPr>
          <a:xfrm rot="5400000">
            <a:off x="5750614" y="3580756"/>
            <a:ext cx="792917" cy="190180"/>
          </a:xfrm>
          <a:prstGeom prst="rect">
            <a:avLst/>
          </a:prstGeom>
          <a:solidFill>
            <a:schemeClr val="accent4">
              <a:satOff val="-10819"/>
              <a:lumOff val="13333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3" name="xanthomyst_-_breakthrough_health_2023 (720p)">
            <a:hlinkClick r:id="" action="ppaction://media"/>
            <a:extLst>
              <a:ext uri="{FF2B5EF4-FFF2-40B4-BE49-F238E27FC236}">
                <a16:creationId xmlns:a16="http://schemas.microsoft.com/office/drawing/2014/main" id="{63D10687-C1C0-60A2-AF33-961A525288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4730" y="1588457"/>
            <a:ext cx="6138542" cy="304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2C0FB5-A14B-D589-A0B0-08B241CC4C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023489" cy="281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4590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9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 showWhenStopped="0">
                <p:cTn id="3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74" grpId="0" animBg="1"/>
      <p:bldP spid="378" grpId="0" animBg="1"/>
      <p:bldP spid="379" grpId="0" animBg="1"/>
      <p:bldP spid="381" grpId="0" uiExpand="1" build="p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DFCF2A-2BCB-73FF-2621-73368F81AAD8}"/>
              </a:ext>
            </a:extLst>
          </p:cNvPr>
          <p:cNvSpPr txBox="1"/>
          <p:nvPr/>
        </p:nvSpPr>
        <p:spPr>
          <a:xfrm>
            <a:off x="51619" y="0"/>
            <a:ext cx="12192000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Templeman Has Said That The Mangosteen Could Impact Every Organ System In Your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u="sng" dirty="0">
              <a:solidFill>
                <a:srgbClr val="ED7D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11 major organ systems in the human body: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circulatory system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(blood to cells)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lymphatic system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(part of the immune system)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respiratory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(organs for breathing)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integumentary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(skin, hair, nails)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endocrine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(regulates hormones)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gastrointestinal (digestive)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(mouth to south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urinary (excretory)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(kidney and bladder)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musculoskeletal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(bones, tendons, ligaments and tissue)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nervous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(coordinates actions and transmits signals throughout the body)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reproductive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(organs working together for healthy reproduction)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immune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sz="16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body’s defense against infections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F6F79F51-6F70-C3DD-932E-EE8260EF5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9769" y="1491182"/>
            <a:ext cx="230505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648DE32D-9DE5-909C-9702-3C8A8467B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5681" y="3743490"/>
            <a:ext cx="2762672" cy="10810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Introducing Dr. Fred Templeman,</a:t>
            </a:r>
            <a:br>
              <a:rPr kumimoji="0" lang="en-US" altLang="en-US" sz="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</a:b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XANTHOMYST™ CONSULTANT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AND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MEDICAL ADVISOR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81" name="Picture 9">
            <a:extLst>
              <a:ext uri="{FF2B5EF4-FFF2-40B4-BE49-F238E27FC236}">
                <a16:creationId xmlns:a16="http://schemas.microsoft.com/office/drawing/2014/main" id="{86A2B8AE-E6EB-ABA7-A4A6-529C531A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5472" y="602923"/>
            <a:ext cx="2109940" cy="202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FB0449-D8B6-1F02-12CD-F32C11A8D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6734" y="2224218"/>
            <a:ext cx="5324971" cy="486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43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A66001-4906-DBC1-20D2-3FD7A7637D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ABD9C73-E1AD-A849-8E13-2B5B46DC4CDA}"/>
              </a:ext>
            </a:extLst>
          </p:cNvPr>
          <p:cNvSpPr txBox="1">
            <a:spLocks/>
          </p:cNvSpPr>
          <p:nvPr/>
        </p:nvSpPr>
        <p:spPr>
          <a:xfrm>
            <a:off x="1155895" y="186323"/>
            <a:ext cx="9880209" cy="120286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Life Span Versus Health Span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E58F7F3-0E47-748A-4272-E4D4D5FF6810}"/>
              </a:ext>
            </a:extLst>
          </p:cNvPr>
          <p:cNvSpPr txBox="1">
            <a:spLocks/>
          </p:cNvSpPr>
          <p:nvPr/>
        </p:nvSpPr>
        <p:spPr>
          <a:xfrm>
            <a:off x="1523998" y="2040522"/>
            <a:ext cx="10037585" cy="417739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 Span has doubled over the last 100 years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Many people are living longer</a:t>
            </a:r>
            <a:r>
              <a:rPr kumimoji="0" lang="en-US" sz="12800" b="0" i="0" u="none" strike="noStrike" kern="120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burdened by chronic disease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Heart disease &amp; diabetes just to name a </a:t>
            </a:r>
            <a:r>
              <a:rPr lang="en-US" sz="128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couple 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 Span is about living longer </a:t>
            </a:r>
            <a:r>
              <a:rPr lang="en-US" sz="128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better health</a:t>
            </a:r>
            <a:endParaRPr kumimoji="0" lang="en-US" sz="1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25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24184</TotalTime>
  <Words>748</Words>
  <Application>Microsoft Macintosh PowerPoint</Application>
  <PresentationFormat>Widescreen</PresentationFormat>
  <Paragraphs>119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Arial</vt:lpstr>
      <vt:lpstr>Bebas Neue Bold</vt:lpstr>
      <vt:lpstr>Bebas Neue Regular</vt:lpstr>
      <vt:lpstr>BebasNeue-Bold</vt:lpstr>
      <vt:lpstr>BebasNeue-Regular</vt:lpstr>
      <vt:lpstr>Calibri</vt:lpstr>
      <vt:lpstr>Calibri Light</vt:lpstr>
      <vt:lpstr>Helvetica</vt:lpstr>
      <vt:lpstr>Helvetica Light</vt:lpstr>
      <vt:lpstr>Helvetica Neue</vt:lpstr>
      <vt:lpstr>Lato</vt:lpstr>
      <vt:lpstr>Lato Bold</vt:lpstr>
      <vt:lpstr>Lato Regular</vt:lpstr>
      <vt:lpstr>Roboto</vt:lpstr>
      <vt:lpstr>Work Sans</vt:lpstr>
      <vt:lpstr>1_Office Theme</vt:lpstr>
      <vt:lpstr>White</vt:lpstr>
      <vt:lpstr>2_Office Theme</vt:lpstr>
      <vt:lpstr>1_White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CTFO Benefits…</vt:lpstr>
      <vt:lpstr>3 Great Ways To Get Started</vt:lpstr>
      <vt:lpstr>PowerPoint Presentation</vt:lpstr>
      <vt:lpstr>PowerPoint Presentation</vt:lpstr>
      <vt:lpstr>PowerPoint Presentation</vt:lpstr>
      <vt:lpstr>Thank You, Welcome!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D'Arcangelo</dc:creator>
  <cp:lastModifiedBy>Colli Butler</cp:lastModifiedBy>
  <cp:revision>243</cp:revision>
  <cp:lastPrinted>2023-01-21T17:17:13Z</cp:lastPrinted>
  <dcterms:created xsi:type="dcterms:W3CDTF">2022-08-02T19:07:54Z</dcterms:created>
  <dcterms:modified xsi:type="dcterms:W3CDTF">2023-10-12T00:44:10Z</dcterms:modified>
</cp:coreProperties>
</file>